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7" r:id="rId2"/>
    <p:sldMasterId id="2147483652" r:id="rId3"/>
  </p:sldMasterIdLst>
  <p:notesMasterIdLst>
    <p:notesMasterId r:id="rId16"/>
  </p:notesMasterIdLst>
  <p:sldIdLst>
    <p:sldId id="260" r:id="rId4"/>
    <p:sldId id="1070" r:id="rId5"/>
    <p:sldId id="1072" r:id="rId6"/>
    <p:sldId id="1073" r:id="rId7"/>
    <p:sldId id="375" r:id="rId8"/>
    <p:sldId id="1075" r:id="rId9"/>
    <p:sldId id="1074" r:id="rId10"/>
    <p:sldId id="1077" r:id="rId11"/>
    <p:sldId id="1076" r:id="rId12"/>
    <p:sldId id="1078" r:id="rId13"/>
    <p:sldId id="1071" r:id="rId14"/>
    <p:sldId id="99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05C"/>
    <a:srgbClr val="E2C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81DFE2-6B35-9248-B77D-AF5C373C2B48}" v="2" dt="2026-05-10T19:27:41.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60"/>
    <p:restoredTop sz="96291"/>
  </p:normalViewPr>
  <p:slideViewPr>
    <p:cSldViewPr snapToGrid="0" snapToObjects="1" showGuides="1">
      <p:cViewPr varScale="1">
        <p:scale>
          <a:sx n="109" d="100"/>
          <a:sy n="109" d="100"/>
        </p:scale>
        <p:origin x="184" y="1184"/>
      </p:cViewPr>
      <p:guideLst>
        <p:guide orient="horz" pos="1620"/>
        <p:guide pos="286"/>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4F710-F554-454B-98E0-EF29616EEF2F}" type="datetimeFigureOut">
              <a:rPr lang="en-US" smtClean="0"/>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242C0-C5F5-B940-B40E-BC1A4693D41F}" type="slidenum">
              <a:rPr lang="en-US" smtClean="0"/>
              <a:t>‹#›</a:t>
            </a:fld>
            <a:endParaRPr lang="en-US"/>
          </a:p>
        </p:txBody>
      </p:sp>
    </p:spTree>
    <p:extLst>
      <p:ext uri="{BB962C8B-B14F-4D97-AF65-F5344CB8AC3E}">
        <p14:creationId xmlns:p14="http://schemas.microsoft.com/office/powerpoint/2010/main" val="139589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emf"/><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rple Main Titl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704746" y="928774"/>
            <a:ext cx="8143979" cy="913984"/>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TITLE HERE</a:t>
            </a:r>
          </a:p>
        </p:txBody>
      </p:sp>
      <p:sp>
        <p:nvSpPr>
          <p:cNvPr id="10" name="Text Placeholder 5"/>
          <p:cNvSpPr>
            <a:spLocks noGrp="1"/>
          </p:cNvSpPr>
          <p:nvPr>
            <p:ph type="body" sz="quarter" idx="12" hasCustomPrompt="1"/>
          </p:nvPr>
        </p:nvSpPr>
        <p:spPr>
          <a:xfrm>
            <a:off x="812453" y="2250013"/>
            <a:ext cx="3224430" cy="1106751"/>
          </a:xfrm>
          <a:prstGeom prst="rect">
            <a:avLst/>
          </a:prstGeom>
        </p:spPr>
        <p:txBody>
          <a:bodyPr>
            <a:noAutofit/>
          </a:bodyPr>
          <a:lstStyle>
            <a:lvl1pPr marL="0" indent="0">
              <a:lnSpc>
                <a:spcPct val="90000"/>
              </a:lnSpc>
              <a:buNone/>
              <a:defRPr sz="1600" b="0" i="0" baseline="0">
                <a:solidFill>
                  <a:schemeClr val="tx2"/>
                </a:solidFill>
                <a:latin typeface="Uni Sans Regular" charset="0"/>
                <a:ea typeface="Uni Sans Regular" charset="0"/>
                <a:cs typeface="Uni Sans Regular"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16 PT.)</a:t>
            </a:r>
          </a:p>
        </p:txBody>
      </p:sp>
      <p:sp>
        <p:nvSpPr>
          <p:cNvPr id="6" name="Parallelogram 5">
            <a:extLst>
              <a:ext uri="{FF2B5EF4-FFF2-40B4-BE49-F238E27FC236}">
                <a16:creationId xmlns:a16="http://schemas.microsoft.com/office/drawing/2014/main" id="{BA29E7A2-AC7B-4644-85FF-FC699C835020}"/>
              </a:ext>
            </a:extLst>
          </p:cNvPr>
          <p:cNvSpPr/>
          <p:nvPr userDrawn="1"/>
        </p:nvSpPr>
        <p:spPr>
          <a:xfrm>
            <a:off x="4161647" y="4572570"/>
            <a:ext cx="5257800" cy="649058"/>
          </a:xfrm>
          <a:prstGeom prst="parallelogram">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9" name="Picture 8">
            <a:extLst>
              <a:ext uri="{FF2B5EF4-FFF2-40B4-BE49-F238E27FC236}">
                <a16:creationId xmlns:a16="http://schemas.microsoft.com/office/drawing/2014/main" id="{10C3BCCB-B0FF-4A43-BE83-B4229229E3A0}"/>
              </a:ext>
            </a:extLst>
          </p:cNvPr>
          <p:cNvPicPr>
            <a:picLocks noChangeAspect="1"/>
          </p:cNvPicPr>
          <p:nvPr userDrawn="1"/>
        </p:nvPicPr>
        <p:blipFill>
          <a:blip r:embed="rId2"/>
          <a:stretch>
            <a:fillRect/>
          </a:stretch>
        </p:blipFill>
        <p:spPr>
          <a:xfrm>
            <a:off x="4466447" y="4758986"/>
            <a:ext cx="4572000" cy="255682"/>
          </a:xfrm>
          <a:prstGeom prst="rect">
            <a:avLst/>
          </a:prstGeom>
        </p:spPr>
      </p:pic>
      <p:pic>
        <p:nvPicPr>
          <p:cNvPr id="12" name="Picture 11"/>
          <p:cNvPicPr>
            <a:picLocks noChangeAspect="1"/>
          </p:cNvPicPr>
          <p:nvPr userDrawn="1"/>
        </p:nvPicPr>
        <p:blipFill>
          <a:blip r:embed="rId3"/>
          <a:stretch>
            <a:fillRect/>
          </a:stretch>
        </p:blipFill>
        <p:spPr>
          <a:xfrm>
            <a:off x="812453" y="1966124"/>
            <a:ext cx="2489912" cy="121038"/>
          </a:xfrm>
          <a:prstGeom prst="rect">
            <a:avLst/>
          </a:prstGeom>
        </p:spPr>
      </p:pic>
    </p:spTree>
    <p:extLst>
      <p:ext uri="{BB962C8B-B14F-4D97-AF65-F5344CB8AC3E}">
        <p14:creationId xmlns:p14="http://schemas.microsoft.com/office/powerpoint/2010/main" val="17553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81608"/>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8"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3248" y="4463727"/>
            <a:ext cx="890752" cy="599773"/>
          </a:xfrm>
          <a:prstGeom prst="rect">
            <a:avLst/>
          </a:prstGeom>
        </p:spPr>
      </p:pic>
    </p:spTree>
    <p:extLst>
      <p:ext uri="{BB962C8B-B14F-4D97-AF65-F5344CB8AC3E}">
        <p14:creationId xmlns:p14="http://schemas.microsoft.com/office/powerpoint/2010/main" val="74404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titl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540F-8C83-8745-85B2-5245E2491487}"/>
              </a:ext>
            </a:extLst>
          </p:cNvPr>
          <p:cNvSpPr>
            <a:spLocks noGrp="1"/>
          </p:cNvSpPr>
          <p:nvPr>
            <p:ph type="title" hasCustomPrompt="1"/>
          </p:nvPr>
        </p:nvSpPr>
        <p:spPr>
          <a:xfrm>
            <a:off x="922806" y="1107868"/>
            <a:ext cx="7886700" cy="993775"/>
          </a:xfrm>
          <a:prstGeom prst="rect">
            <a:avLst/>
          </a:prstGeom>
        </p:spPr>
        <p:txBody>
          <a:bodyPr/>
          <a:lstStyle>
            <a:lvl1pPr algn="l">
              <a:defRPr sz="5000" b="1" i="0">
                <a:latin typeface="Encode Sans Narrow Black" panose="02000000000000000000" pitchFamily="2" charset="77"/>
              </a:defRPr>
            </a:lvl1pPr>
          </a:lstStyle>
          <a:p>
            <a:r>
              <a:rPr lang="en-US" dirty="0"/>
              <a:t>TITLE HERE</a:t>
            </a:r>
          </a:p>
        </p:txBody>
      </p:sp>
      <p:sp>
        <p:nvSpPr>
          <p:cNvPr id="15" name="Text Placeholder 5"/>
          <p:cNvSpPr>
            <a:spLocks noGrp="1"/>
          </p:cNvSpPr>
          <p:nvPr>
            <p:ph type="body" sz="quarter" idx="12" hasCustomPrompt="1"/>
          </p:nvPr>
        </p:nvSpPr>
        <p:spPr>
          <a:xfrm>
            <a:off x="922806" y="2462850"/>
            <a:ext cx="3224430" cy="1106751"/>
          </a:xfrm>
          <a:prstGeom prst="rect">
            <a:avLst/>
          </a:prstGeom>
        </p:spPr>
        <p:txBody>
          <a:bodyPr>
            <a:noAutofit/>
          </a:bodyPr>
          <a:lstStyle>
            <a:lvl1pPr marL="0" indent="0">
              <a:lnSpc>
                <a:spcPct val="90000"/>
              </a:lnSpc>
              <a:buNone/>
              <a:defRPr sz="2400" b="0" i="0" baseline="0">
                <a:solidFill>
                  <a:schemeClr val="tx2"/>
                </a:solidFill>
                <a:latin typeface="Uni Sans Regular" charset="0"/>
                <a:ea typeface="Uni Sans Regular" charset="0"/>
                <a:cs typeface="Uni Sans Regular"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7" name="Picture 6"/>
          <p:cNvPicPr>
            <a:picLocks noChangeAspect="1"/>
          </p:cNvPicPr>
          <p:nvPr userDrawn="1"/>
        </p:nvPicPr>
        <p:blipFill>
          <a:blip r:embed="rId2"/>
          <a:stretch>
            <a:fillRect/>
          </a:stretch>
        </p:blipFill>
        <p:spPr>
          <a:xfrm>
            <a:off x="934821" y="2119522"/>
            <a:ext cx="1600200" cy="139700"/>
          </a:xfrm>
          <a:prstGeom prst="rect">
            <a:avLst/>
          </a:prstGeom>
        </p:spPr>
      </p:pic>
      <p:sp>
        <p:nvSpPr>
          <p:cNvPr id="6" name="Parallelogram 5">
            <a:extLst>
              <a:ext uri="{FF2B5EF4-FFF2-40B4-BE49-F238E27FC236}">
                <a16:creationId xmlns:a16="http://schemas.microsoft.com/office/drawing/2014/main" id="{5C41D967-46BE-F246-BF08-89D47DB2C79D}"/>
              </a:ext>
            </a:extLst>
          </p:cNvPr>
          <p:cNvSpPr/>
          <p:nvPr userDrawn="1"/>
        </p:nvSpPr>
        <p:spPr>
          <a:xfrm>
            <a:off x="2713482" y="6025243"/>
            <a:ext cx="6757090" cy="865411"/>
          </a:xfrm>
          <a:prstGeom prst="parallelogram">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DA88E4B-863C-0E4D-AA44-F55A50728C0F}"/>
              </a:ext>
            </a:extLst>
          </p:cNvPr>
          <p:cNvPicPr>
            <a:picLocks noChangeAspect="1"/>
          </p:cNvPicPr>
          <p:nvPr userDrawn="1"/>
        </p:nvPicPr>
        <p:blipFill>
          <a:blip r:embed="rId3"/>
          <a:stretch>
            <a:fillRect/>
          </a:stretch>
        </p:blipFill>
        <p:spPr>
          <a:xfrm>
            <a:off x="3127281" y="6305994"/>
            <a:ext cx="5820775" cy="325518"/>
          </a:xfrm>
          <a:prstGeom prst="rect">
            <a:avLst/>
          </a:prstGeom>
        </p:spPr>
      </p:pic>
      <p:sp>
        <p:nvSpPr>
          <p:cNvPr id="9" name="Parallelogram 8">
            <a:extLst>
              <a:ext uri="{FF2B5EF4-FFF2-40B4-BE49-F238E27FC236}">
                <a16:creationId xmlns:a16="http://schemas.microsoft.com/office/drawing/2014/main" id="{5C41D967-46BE-F246-BF08-89D47DB2C79D}"/>
              </a:ext>
            </a:extLst>
          </p:cNvPr>
          <p:cNvSpPr/>
          <p:nvPr userDrawn="1"/>
        </p:nvSpPr>
        <p:spPr>
          <a:xfrm>
            <a:off x="4191000" y="4518091"/>
            <a:ext cx="5181600" cy="649058"/>
          </a:xfrm>
          <a:prstGeom prst="parallelogram">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932937F7-F13C-A644-9AF3-C07F206BD255}"/>
              </a:ext>
            </a:extLst>
          </p:cNvPr>
          <p:cNvPicPr>
            <a:picLocks noChangeAspect="1"/>
          </p:cNvPicPr>
          <p:nvPr userDrawn="1"/>
        </p:nvPicPr>
        <p:blipFill>
          <a:blip r:embed="rId3"/>
          <a:stretch>
            <a:fillRect/>
          </a:stretch>
        </p:blipFill>
        <p:spPr>
          <a:xfrm>
            <a:off x="4495800" y="4728999"/>
            <a:ext cx="4572000" cy="255682"/>
          </a:xfrm>
          <a:prstGeom prst="rect">
            <a:avLst/>
          </a:prstGeom>
        </p:spPr>
      </p:pic>
    </p:spTree>
    <p:extLst>
      <p:ext uri="{BB962C8B-B14F-4D97-AF65-F5344CB8AC3E}">
        <p14:creationId xmlns:p14="http://schemas.microsoft.com/office/powerpoint/2010/main" val="107402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white">
    <p:spTree>
      <p:nvGrpSpPr>
        <p:cNvPr id="1" name=""/>
        <p:cNvGrpSpPr/>
        <p:nvPr/>
      </p:nvGrpSpPr>
      <p:grpSpPr>
        <a:xfrm>
          <a:off x="0" y="0"/>
          <a:ext cx="0" cy="0"/>
          <a:chOff x="0" y="0"/>
          <a:chExt cx="0" cy="0"/>
        </a:xfrm>
      </p:grpSpPr>
      <p:sp>
        <p:nvSpPr>
          <p:cNvPr id="9"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1" i="0" baseline="0">
                <a:solidFill>
                  <a:schemeClr val="accent3"/>
                </a:solidFill>
                <a:latin typeface="Uni Sans Regular Italic" charset="0"/>
                <a:ea typeface="Uni Sans Regular Italic" charset="0"/>
                <a:cs typeface="Uni Sans Regular Italic"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SECTION TITLE SLIDE (UNI SANS REGULAR, 24 PT.)</a:t>
            </a:r>
          </a:p>
        </p:txBody>
      </p:sp>
      <p:sp>
        <p:nvSpPr>
          <p:cNvPr id="11" name="Text Placeholder 9"/>
          <p:cNvSpPr>
            <a:spLocks noGrp="1"/>
          </p:cNvSpPr>
          <p:nvPr>
            <p:ph type="body" sz="quarter" idx="11" hasCustomPrompt="1"/>
          </p:nvPr>
        </p:nvSpPr>
        <p:spPr>
          <a:xfrm>
            <a:off x="4676931" y="3966690"/>
            <a:ext cx="4467069" cy="1101649"/>
          </a:xfrm>
          <a:prstGeom prst="rect">
            <a:avLst/>
          </a:prstGeom>
        </p:spPr>
        <p:txBody>
          <a:bodyPr/>
          <a:lstStyle>
            <a:lvl1pPr marL="0" indent="0">
              <a:buFont typeface="Lucida Grande"/>
              <a:buNone/>
              <a:defRPr sz="1600" b="1" i="0" baseline="0">
                <a:solidFill>
                  <a:schemeClr val="tx2"/>
                </a:solidFill>
                <a:latin typeface="Open Sans" charset="0"/>
                <a:ea typeface="Open Sans" charset="0"/>
                <a:cs typeface="Open Sans" charset="0"/>
              </a:defRPr>
            </a:lvl1pPr>
            <a:lvl2pPr marL="457200" indent="0" algn="l">
              <a:buNone/>
              <a:defRPr sz="16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Quick Summary (Open Sans Bold, 16)</a:t>
            </a:r>
          </a:p>
        </p:txBody>
      </p:sp>
      <p:sp>
        <p:nvSpPr>
          <p:cNvPr id="4" name="Picture Placeholder 3"/>
          <p:cNvSpPr>
            <a:spLocks noGrp="1"/>
          </p:cNvSpPr>
          <p:nvPr>
            <p:ph type="pic" sz="quarter" idx="10" hasCustomPrompt="1"/>
          </p:nvPr>
        </p:nvSpPr>
        <p:spPr>
          <a:xfrm>
            <a:off x="-89448" y="-94185"/>
            <a:ext cx="9323388" cy="3700463"/>
          </a:xfrm>
          <a:prstGeom prst="rect">
            <a:avLst/>
          </a:prstGeom>
        </p:spPr>
        <p:txBody>
          <a:bodyPr/>
          <a:lstStyle>
            <a:lvl1pPr>
              <a:defRPr baseline="0"/>
            </a:lvl1pPr>
          </a:lstStyle>
          <a:p>
            <a:r>
              <a:rPr lang="en-US" dirty="0"/>
              <a:t>There are white graphics that will show up as soon as you place an image in here. </a:t>
            </a:r>
          </a:p>
        </p:txBody>
      </p:sp>
      <p:pic>
        <p:nvPicPr>
          <p:cNvPr id="8" name="Picture 7">
            <a:extLst>
              <a:ext uri="{FF2B5EF4-FFF2-40B4-BE49-F238E27FC236}">
                <a16:creationId xmlns:a16="http://schemas.microsoft.com/office/drawing/2014/main" id="{401859F0-9DBA-F846-9A5A-122A4EBAC15D}"/>
              </a:ext>
            </a:extLst>
          </p:cNvPr>
          <p:cNvPicPr>
            <a:picLocks noChangeAspect="1"/>
          </p:cNvPicPr>
          <p:nvPr userDrawn="1"/>
        </p:nvPicPr>
        <p:blipFill>
          <a:blip r:embed="rId2"/>
          <a:stretch>
            <a:fillRect/>
          </a:stretch>
        </p:blipFill>
        <p:spPr>
          <a:xfrm>
            <a:off x="0" y="240571"/>
            <a:ext cx="742636" cy="501278"/>
          </a:xfrm>
          <a:prstGeom prst="rect">
            <a:avLst/>
          </a:prstGeom>
        </p:spPr>
      </p:pic>
      <p:pic>
        <p:nvPicPr>
          <p:cNvPr id="10" name="Picture 9"/>
          <p:cNvPicPr>
            <a:picLocks noChangeAspect="1"/>
          </p:cNvPicPr>
          <p:nvPr userDrawn="1"/>
        </p:nvPicPr>
        <p:blipFill>
          <a:blip r:embed="rId3"/>
          <a:stretch>
            <a:fillRect/>
          </a:stretch>
        </p:blipFill>
        <p:spPr>
          <a:xfrm>
            <a:off x="593305" y="2211517"/>
            <a:ext cx="1959444" cy="95251"/>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phot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6F00-201E-014C-AEDE-D31A48A89311}"/>
              </a:ext>
            </a:extLst>
          </p:cNvPr>
          <p:cNvSpPr>
            <a:spLocks noGrp="1"/>
          </p:cNvSpPr>
          <p:nvPr>
            <p:ph type="title" hasCustomPrompt="1"/>
          </p:nvPr>
        </p:nvSpPr>
        <p:spPr>
          <a:xfrm>
            <a:off x="3144606" y="838056"/>
            <a:ext cx="5999394" cy="823829"/>
          </a:xfrm>
          <a:prstGeom prst="rect">
            <a:avLst/>
          </a:prstGeom>
        </p:spPr>
        <p:txBody>
          <a:bodyPr/>
          <a:lstStyle>
            <a:lvl1pPr algn="l">
              <a:defRPr sz="2400">
                <a:latin typeface="Uni Sans Regular" pitchFamily="2" charset="77"/>
              </a:defRPr>
            </a:lvl1pPr>
          </a:lstStyle>
          <a:p>
            <a:pPr lvl="0"/>
            <a:r>
              <a:rPr lang="en-US" dirty="0"/>
              <a:t>SUB-HEADER HERE (UNI SANS REGULAR, 24 PT.)</a:t>
            </a:r>
          </a:p>
        </p:txBody>
      </p:sp>
      <p:sp>
        <p:nvSpPr>
          <p:cNvPr id="12" name="Text Placeholder 9"/>
          <p:cNvSpPr>
            <a:spLocks noGrp="1"/>
          </p:cNvSpPr>
          <p:nvPr>
            <p:ph type="body" sz="quarter" idx="11" hasCustomPrompt="1"/>
          </p:nvPr>
        </p:nvSpPr>
        <p:spPr>
          <a:xfrm>
            <a:off x="3144606" y="1851034"/>
            <a:ext cx="5836422"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4" name="Picture Placeholder 3"/>
          <p:cNvSpPr>
            <a:spLocks noGrp="1"/>
          </p:cNvSpPr>
          <p:nvPr>
            <p:ph type="pic" sz="quarter" idx="10" hasCustomPrompt="1"/>
          </p:nvPr>
        </p:nvSpPr>
        <p:spPr>
          <a:xfrm>
            <a:off x="180376" y="179882"/>
            <a:ext cx="2727717" cy="4721901"/>
          </a:xfrm>
          <a:prstGeom prst="rect">
            <a:avLst/>
          </a:prstGeom>
        </p:spPr>
        <p:txBody>
          <a:bodyPr/>
          <a:lstStyle>
            <a:lvl1pPr>
              <a:defRPr baseline="0"/>
            </a:lvl1pPr>
          </a:lstStyle>
          <a:p>
            <a:r>
              <a:rPr lang="en-US" dirty="0"/>
              <a:t>Photo</a:t>
            </a:r>
          </a:p>
        </p:txBody>
      </p:sp>
      <p:pic>
        <p:nvPicPr>
          <p:cNvPr id="13" name="Picture 12" descr="W Logo_Purple_2685_HEX.png">
            <a:extLst>
              <a:ext uri="{FF2B5EF4-FFF2-40B4-BE49-F238E27FC236}">
                <a16:creationId xmlns:a16="http://schemas.microsoft.com/office/drawing/2014/main" id="{47EEF59B-20B6-574C-8EE0-50AF76E87E92}"/>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113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8441383" y="4525660"/>
            <a:ext cx="702617" cy="473095"/>
          </a:xfrm>
          <a:prstGeom prst="rect">
            <a:avLst/>
          </a:prstGeom>
        </p:spPr>
      </p:pic>
    </p:spTree>
    <p:extLst>
      <p:ext uri="{BB962C8B-B14F-4D97-AF65-F5344CB8AC3E}">
        <p14:creationId xmlns:p14="http://schemas.microsoft.com/office/powerpoint/2010/main" val="226558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 photo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0E2ACF-FFAD-8A49-9B07-E44DA40F169E}"/>
              </a:ext>
            </a:extLst>
          </p:cNvPr>
          <p:cNvSpPr>
            <a:spLocks noGrp="1"/>
          </p:cNvSpPr>
          <p:nvPr>
            <p:ph type="title" hasCustomPrompt="1"/>
          </p:nvPr>
        </p:nvSpPr>
        <p:spPr>
          <a:xfrm>
            <a:off x="372185" y="373598"/>
            <a:ext cx="8549459" cy="823829"/>
          </a:xfrm>
          <a:prstGeom prst="rect">
            <a:avLst/>
          </a:prstGeom>
        </p:spPr>
        <p:txBody>
          <a:bodyPr/>
          <a:lstStyle>
            <a:lvl1pPr algn="l">
              <a:defRPr sz="2400">
                <a:latin typeface="Uni Sans Regular" pitchFamily="2" charset="77"/>
              </a:defRPr>
            </a:lvl1pPr>
          </a:lstStyle>
          <a:p>
            <a:pPr lvl="0"/>
            <a:r>
              <a:rPr lang="en-US" dirty="0"/>
              <a:t>SUB-HEADER HERE (UNI SANS REGULAR, 24 PT.)</a:t>
            </a:r>
          </a:p>
        </p:txBody>
      </p:sp>
      <p:sp>
        <p:nvSpPr>
          <p:cNvPr id="12" name="Text Placeholder 9"/>
          <p:cNvSpPr>
            <a:spLocks noGrp="1"/>
          </p:cNvSpPr>
          <p:nvPr>
            <p:ph type="body" sz="quarter" idx="11" hasCustomPrompt="1"/>
          </p:nvPr>
        </p:nvSpPr>
        <p:spPr>
          <a:xfrm>
            <a:off x="372186" y="1716122"/>
            <a:ext cx="5729157" cy="309572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4" name="Picture Placeholder 3"/>
          <p:cNvSpPr>
            <a:spLocks noGrp="1"/>
          </p:cNvSpPr>
          <p:nvPr>
            <p:ph type="pic" sz="quarter" idx="10" hasCustomPrompt="1"/>
          </p:nvPr>
        </p:nvSpPr>
        <p:spPr>
          <a:xfrm>
            <a:off x="5941935" y="2968052"/>
            <a:ext cx="1897921" cy="1693888"/>
          </a:xfrm>
          <a:prstGeom prst="rect">
            <a:avLst/>
          </a:prstGeom>
        </p:spPr>
        <p:txBody>
          <a:bodyPr/>
          <a:lstStyle>
            <a:lvl1pPr>
              <a:defRPr baseline="0"/>
            </a:lvl1pPr>
          </a:lstStyle>
          <a:p>
            <a:r>
              <a:rPr lang="en-US" dirty="0"/>
              <a:t>Photo</a:t>
            </a:r>
          </a:p>
        </p:txBody>
      </p:sp>
      <p:sp>
        <p:nvSpPr>
          <p:cNvPr id="5" name="Picture Placeholder 3"/>
          <p:cNvSpPr>
            <a:spLocks noGrp="1"/>
          </p:cNvSpPr>
          <p:nvPr>
            <p:ph type="pic" sz="quarter" idx="14" hasCustomPrompt="1"/>
          </p:nvPr>
        </p:nvSpPr>
        <p:spPr>
          <a:xfrm>
            <a:off x="7023724" y="1426563"/>
            <a:ext cx="1897921" cy="1693888"/>
          </a:xfrm>
          <a:prstGeom prst="rect">
            <a:avLst/>
          </a:prstGeom>
        </p:spPr>
        <p:txBody>
          <a:bodyPr/>
          <a:lstStyle>
            <a:lvl1pPr>
              <a:defRPr baseline="0"/>
            </a:lvl1pPr>
          </a:lstStyle>
          <a:p>
            <a:r>
              <a:rPr lang="en-US" dirty="0"/>
              <a:t>Photo</a:t>
            </a:r>
          </a:p>
        </p:txBody>
      </p:sp>
      <p:pic>
        <p:nvPicPr>
          <p:cNvPr id="6" name="Picture 5" descr="W Logo_Purple_2685_HEX.png">
            <a:extLst>
              <a:ext uri="{FF2B5EF4-FFF2-40B4-BE49-F238E27FC236}">
                <a16:creationId xmlns:a16="http://schemas.microsoft.com/office/drawing/2014/main" id="{47EEF59B-20B6-574C-8EE0-50AF76E87E92}"/>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113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8441383" y="4525660"/>
            <a:ext cx="702617" cy="473095"/>
          </a:xfrm>
          <a:prstGeom prst="rect">
            <a:avLst/>
          </a:prstGeom>
        </p:spPr>
      </p:pic>
    </p:spTree>
    <p:extLst>
      <p:ext uri="{BB962C8B-B14F-4D97-AF65-F5344CB8AC3E}">
        <p14:creationId xmlns:p14="http://schemas.microsoft.com/office/powerpoint/2010/main" val="292866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F90462-BF0A-9C4C-8B95-0796FBBC3946}"/>
              </a:ext>
            </a:extLst>
          </p:cNvPr>
          <p:cNvSpPr>
            <a:spLocks noGrp="1"/>
          </p:cNvSpPr>
          <p:nvPr>
            <p:ph type="title" hasCustomPrompt="1"/>
          </p:nvPr>
        </p:nvSpPr>
        <p:spPr>
          <a:xfrm>
            <a:off x="226395" y="154279"/>
            <a:ext cx="8677762" cy="823829"/>
          </a:xfrm>
          <a:prstGeom prst="rect">
            <a:avLst/>
          </a:prstGeom>
        </p:spPr>
        <p:txBody>
          <a:bodyPr/>
          <a:lstStyle>
            <a:lvl1pPr algn="l">
              <a:defRPr sz="2400">
                <a:latin typeface="Uni Sans Regular" pitchFamily="2" charset="77"/>
              </a:defRPr>
            </a:lvl1pPr>
          </a:lstStyle>
          <a:p>
            <a:pPr lvl="0"/>
            <a:r>
              <a:rPr lang="en-US" dirty="0"/>
              <a:t>SUB-HEADER HERE (UNI SANS REGULAR, 24 PT.)</a:t>
            </a:r>
          </a:p>
        </p:txBody>
      </p:sp>
      <p:sp>
        <p:nvSpPr>
          <p:cNvPr id="12" name="Text Placeholder 9"/>
          <p:cNvSpPr>
            <a:spLocks noGrp="1"/>
          </p:cNvSpPr>
          <p:nvPr>
            <p:ph type="body" sz="quarter" idx="11" hasCustomPrompt="1"/>
          </p:nvPr>
        </p:nvSpPr>
        <p:spPr>
          <a:xfrm>
            <a:off x="226395" y="3028013"/>
            <a:ext cx="8214988" cy="1873770"/>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4" name="Picture Placeholder 3"/>
          <p:cNvSpPr>
            <a:spLocks noGrp="1"/>
          </p:cNvSpPr>
          <p:nvPr>
            <p:ph type="pic" sz="quarter" idx="10" hasCustomPrompt="1"/>
          </p:nvPr>
        </p:nvSpPr>
        <p:spPr>
          <a:xfrm>
            <a:off x="226395" y="1154243"/>
            <a:ext cx="8677762" cy="1521501"/>
          </a:xfrm>
          <a:prstGeom prst="rect">
            <a:avLst/>
          </a:prstGeom>
        </p:spPr>
        <p:txBody>
          <a:bodyPr/>
          <a:lstStyle>
            <a:lvl1pPr>
              <a:defRPr baseline="0"/>
            </a:lvl1pPr>
          </a:lstStyle>
          <a:p>
            <a:r>
              <a:rPr lang="en-US" dirty="0"/>
              <a:t>Photo</a:t>
            </a:r>
          </a:p>
        </p:txBody>
      </p:sp>
      <p:pic>
        <p:nvPicPr>
          <p:cNvPr id="5" name="Picture 4" descr="W Logo_Purple_2685_HEX.png">
            <a:extLst>
              <a:ext uri="{FF2B5EF4-FFF2-40B4-BE49-F238E27FC236}">
                <a16:creationId xmlns:a16="http://schemas.microsoft.com/office/drawing/2014/main" id="{47EEF59B-20B6-574C-8EE0-50AF76E87E92}"/>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113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8441383" y="4525660"/>
            <a:ext cx="702617" cy="473095"/>
          </a:xfrm>
          <a:prstGeom prst="rect">
            <a:avLst/>
          </a:prstGeom>
        </p:spPr>
      </p:pic>
    </p:spTree>
    <p:extLst>
      <p:ext uri="{BB962C8B-B14F-4D97-AF65-F5344CB8AC3E}">
        <p14:creationId xmlns:p14="http://schemas.microsoft.com/office/powerpoint/2010/main" val="1852410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646EC4-B111-5948-8F2D-4EAE9E86ED5D}"/>
              </a:ext>
            </a:extLst>
          </p:cNvPr>
          <p:cNvSpPr/>
          <p:nvPr userDrawn="1"/>
        </p:nvSpPr>
        <p:spPr>
          <a:xfrm>
            <a:off x="0" y="-78856"/>
            <a:ext cx="2386497" cy="5267326"/>
          </a:xfrm>
          <a:prstGeom prst="rect">
            <a:avLst/>
          </a:prstGeom>
          <a:solidFill>
            <a:srgbClr val="4B2E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itle 1">
            <a:extLst>
              <a:ext uri="{FF2B5EF4-FFF2-40B4-BE49-F238E27FC236}">
                <a16:creationId xmlns:a16="http://schemas.microsoft.com/office/drawing/2014/main" id="{7F1317A6-E20D-2343-BE83-1FED791FA71D}"/>
              </a:ext>
            </a:extLst>
          </p:cNvPr>
          <p:cNvSpPr>
            <a:spLocks noGrp="1"/>
          </p:cNvSpPr>
          <p:nvPr>
            <p:ph type="title" hasCustomPrompt="1"/>
          </p:nvPr>
        </p:nvSpPr>
        <p:spPr>
          <a:xfrm>
            <a:off x="195944" y="747486"/>
            <a:ext cx="2133600" cy="1938884"/>
          </a:xfrm>
          <a:prstGeom prst="rect">
            <a:avLst/>
          </a:prstGeom>
        </p:spPr>
        <p:txBody>
          <a:bodyPr/>
          <a:lstStyle>
            <a:lvl1pPr algn="l">
              <a:defRPr sz="2400">
                <a:solidFill>
                  <a:schemeClr val="bg2"/>
                </a:solidFill>
                <a:latin typeface="Uni Sans Regular" pitchFamily="2" charset="77"/>
              </a:defRPr>
            </a:lvl1pPr>
          </a:lstStyle>
          <a:p>
            <a:pPr lvl="0"/>
            <a:r>
              <a:rPr lang="en-US" dirty="0"/>
              <a:t>SUB-HEADER HERE (UNI SANS REGULAR, 24 PT.)</a:t>
            </a:r>
          </a:p>
        </p:txBody>
      </p:sp>
      <p:sp>
        <p:nvSpPr>
          <p:cNvPr id="15" name="Text Placeholder 5"/>
          <p:cNvSpPr>
            <a:spLocks noGrp="1"/>
          </p:cNvSpPr>
          <p:nvPr>
            <p:ph type="body" sz="quarter" idx="13" hasCustomPrompt="1"/>
          </p:nvPr>
        </p:nvSpPr>
        <p:spPr>
          <a:xfrm>
            <a:off x="3054666" y="987958"/>
            <a:ext cx="4935091" cy="817660"/>
          </a:xfrm>
          <a:prstGeom prst="rect">
            <a:avLst/>
          </a:prstGeom>
        </p:spPr>
        <p:txBody>
          <a:bodyPr>
            <a:noAutofit/>
          </a:bodyPr>
          <a:lstStyle>
            <a:lvl1pPr marL="0" indent="0">
              <a:lnSpc>
                <a:spcPct val="90000"/>
              </a:lnSpc>
              <a:buNone/>
              <a:defRPr sz="2800" b="0" i="0" baseline="0">
                <a:solidFill>
                  <a:schemeClr val="tx2"/>
                </a:solidFill>
                <a:latin typeface="Uni Sans Regular" charset="0"/>
                <a:ea typeface="Uni Sans Regular" charset="0"/>
                <a:cs typeface="Uni Sans Regular"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16" name="Text Placeholder 9"/>
          <p:cNvSpPr>
            <a:spLocks noGrp="1"/>
          </p:cNvSpPr>
          <p:nvPr>
            <p:ph type="body" sz="quarter" idx="11" hasCustomPrompt="1"/>
          </p:nvPr>
        </p:nvSpPr>
        <p:spPr>
          <a:xfrm>
            <a:off x="3054666" y="2000936"/>
            <a:ext cx="5836422"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W Logo_Purple_2685_HEX.png">
            <a:extLst>
              <a:ext uri="{FF2B5EF4-FFF2-40B4-BE49-F238E27FC236}">
                <a16:creationId xmlns:a16="http://schemas.microsoft.com/office/drawing/2014/main" id="{535A6D81-6B3C-DD48-BD62-D4EB9574FAB3}"/>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113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8441383" y="4525660"/>
            <a:ext cx="702617" cy="473095"/>
          </a:xfrm>
          <a:prstGeom prst="rect">
            <a:avLst/>
          </a:prstGeom>
        </p:spPr>
      </p:pic>
      <p:pic>
        <p:nvPicPr>
          <p:cNvPr id="14" name="Picture 13">
            <a:extLst>
              <a:ext uri="{FF2B5EF4-FFF2-40B4-BE49-F238E27FC236}">
                <a16:creationId xmlns:a16="http://schemas.microsoft.com/office/drawing/2014/main" id="{14BFAA00-7A19-5741-AAA1-354114436FFB}"/>
              </a:ext>
            </a:extLst>
          </p:cNvPr>
          <p:cNvPicPr>
            <a:picLocks noChangeAspect="1"/>
          </p:cNvPicPr>
          <p:nvPr userDrawn="1"/>
        </p:nvPicPr>
        <p:blipFill>
          <a:blip r:embed="rId4"/>
          <a:stretch>
            <a:fillRect/>
          </a:stretch>
        </p:blipFill>
        <p:spPr>
          <a:xfrm>
            <a:off x="312622" y="2686369"/>
            <a:ext cx="1360247" cy="66124"/>
          </a:xfrm>
          <a:prstGeom prst="rect">
            <a:avLst/>
          </a:prstGeom>
        </p:spPr>
      </p:pic>
    </p:spTree>
    <p:extLst>
      <p:ext uri="{BB962C8B-B14F-4D97-AF65-F5344CB8AC3E}">
        <p14:creationId xmlns:p14="http://schemas.microsoft.com/office/powerpoint/2010/main" val="1931962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922" y="369285"/>
            <a:ext cx="8197109"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25"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Regular" charset="0"/>
                <a:ea typeface="Uni Sans Regular" charset="0"/>
                <a:cs typeface="Uni Sans Regular"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24"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pic>
        <p:nvPicPr>
          <p:cNvPr id="12" name="Picture 11"/>
          <p:cNvPicPr>
            <a:picLocks noChangeAspect="1"/>
          </p:cNvPicPr>
          <p:nvPr userDrawn="1"/>
        </p:nvPicPr>
        <p:blipFill>
          <a:blip r:embed="rId3"/>
          <a:stretch>
            <a:fillRect/>
          </a:stretch>
        </p:blipFill>
        <p:spPr>
          <a:xfrm>
            <a:off x="549031" y="1363508"/>
            <a:ext cx="1103781" cy="96362"/>
          </a:xfrm>
          <a:prstGeom prst="rect">
            <a:avLst/>
          </a:prstGeom>
        </p:spPr>
      </p:pic>
      <p:pic>
        <p:nvPicPr>
          <p:cNvPr id="8" name="Picture 7" descr="W Logo_Purple_2685_HEX.png">
            <a:extLst>
              <a:ext uri="{FF2B5EF4-FFF2-40B4-BE49-F238E27FC236}">
                <a16:creationId xmlns:a16="http://schemas.microsoft.com/office/drawing/2014/main" id="{535A6D81-6B3C-DD48-BD62-D4EB9574FAB3}"/>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113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8441383" y="4525660"/>
            <a:ext cx="702617" cy="473095"/>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22" name="Picture 21"/>
          <p:cNvPicPr>
            <a:picLocks noChangeAspect="1"/>
          </p:cNvPicPr>
          <p:nvPr userDrawn="1"/>
        </p:nvPicPr>
        <p:blipFill>
          <a:blip r:embed="rId2"/>
          <a:stretch>
            <a:fillRect/>
          </a:stretch>
        </p:blipFill>
        <p:spPr>
          <a:xfrm>
            <a:off x="549031" y="1363508"/>
            <a:ext cx="1103781" cy="96362"/>
          </a:xfrm>
          <a:prstGeom prst="rect">
            <a:avLst/>
          </a:prstGeom>
        </p:spPr>
      </p:pic>
      <p:sp>
        <p:nvSpPr>
          <p:cNvPr id="8"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W Logo_Purple_2685_HEX.png">
            <a:extLst>
              <a:ext uri="{FF2B5EF4-FFF2-40B4-BE49-F238E27FC236}">
                <a16:creationId xmlns:a16="http://schemas.microsoft.com/office/drawing/2014/main" id="{535A6D81-6B3C-DD48-BD62-D4EB9574FAB3}"/>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113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8441383" y="4525660"/>
            <a:ext cx="702617" cy="473095"/>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p:cNvPicPr>
            <a:picLocks noChangeAspect="1"/>
          </p:cNvPicPr>
          <p:nvPr userDrawn="1"/>
        </p:nvPicPr>
        <p:blipFill>
          <a:blip r:embed="rId2"/>
          <a:stretch>
            <a:fillRect/>
          </a:stretch>
        </p:blipFill>
        <p:spPr>
          <a:xfrm>
            <a:off x="549031" y="1363508"/>
            <a:ext cx="1103781"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6" name="Picture 5" descr="W Logo_Purple_2685_HEX.png">
            <a:extLst>
              <a:ext uri="{FF2B5EF4-FFF2-40B4-BE49-F238E27FC236}">
                <a16:creationId xmlns:a16="http://schemas.microsoft.com/office/drawing/2014/main" id="{535A6D81-6B3C-DD48-BD62-D4EB9574FAB3}"/>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113000"/>
                    </a14:imgEffect>
                    <a14:imgEffect>
                      <a14:brightnessContrast bright="-18000"/>
                    </a14:imgEffect>
                  </a14:imgLayer>
                </a14:imgProps>
              </a:ext>
              <a:ext uri="{28A0092B-C50C-407E-A947-70E740481C1C}">
                <a14:useLocalDpi xmlns:a14="http://schemas.microsoft.com/office/drawing/2010/main" val="0"/>
              </a:ext>
            </a:extLst>
          </a:blip>
          <a:stretch>
            <a:fillRect/>
          </a:stretch>
        </p:blipFill>
        <p:spPr>
          <a:xfrm>
            <a:off x="8441383" y="4525660"/>
            <a:ext cx="702617" cy="473095"/>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End Title / Thank You">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60374" y="644993"/>
            <a:ext cx="8143979" cy="913984"/>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dirty="0"/>
              <a:t>THANK YOU!</a:t>
            </a:r>
          </a:p>
        </p:txBody>
      </p:sp>
      <p:sp>
        <p:nvSpPr>
          <p:cNvPr id="10" name="Text Placeholder 5"/>
          <p:cNvSpPr>
            <a:spLocks noGrp="1"/>
          </p:cNvSpPr>
          <p:nvPr>
            <p:ph type="body" sz="quarter" idx="12" hasCustomPrompt="1"/>
          </p:nvPr>
        </p:nvSpPr>
        <p:spPr>
          <a:xfrm>
            <a:off x="568081" y="1966233"/>
            <a:ext cx="2744745" cy="552116"/>
          </a:xfrm>
          <a:prstGeom prst="rect">
            <a:avLst/>
          </a:prstGeom>
        </p:spPr>
        <p:txBody>
          <a:bodyPr>
            <a:noAutofit/>
          </a:bodyPr>
          <a:lstStyle>
            <a:lvl1pPr marL="0" indent="0">
              <a:lnSpc>
                <a:spcPct val="90000"/>
              </a:lnSpc>
              <a:buNone/>
              <a:defRPr sz="2400" b="0" i="0" baseline="0">
                <a:solidFill>
                  <a:schemeClr val="tx2"/>
                </a:solidFill>
                <a:latin typeface="Uni Sans Regular" charset="0"/>
                <a:ea typeface="Uni Sans Regular" charset="0"/>
                <a:cs typeface="Uni Sans Regular"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Questions?</a:t>
            </a:r>
          </a:p>
        </p:txBody>
      </p:sp>
      <p:sp>
        <p:nvSpPr>
          <p:cNvPr id="6" name="Parallelogram 5">
            <a:extLst>
              <a:ext uri="{FF2B5EF4-FFF2-40B4-BE49-F238E27FC236}">
                <a16:creationId xmlns:a16="http://schemas.microsoft.com/office/drawing/2014/main" id="{BA29E7A2-AC7B-4644-85FF-FC699C835020}"/>
              </a:ext>
            </a:extLst>
          </p:cNvPr>
          <p:cNvSpPr/>
          <p:nvPr userDrawn="1"/>
        </p:nvSpPr>
        <p:spPr>
          <a:xfrm>
            <a:off x="4161647" y="4572570"/>
            <a:ext cx="5257800" cy="649058"/>
          </a:xfrm>
          <a:prstGeom prst="parallelogram">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9" name="Picture 8">
            <a:extLst>
              <a:ext uri="{FF2B5EF4-FFF2-40B4-BE49-F238E27FC236}">
                <a16:creationId xmlns:a16="http://schemas.microsoft.com/office/drawing/2014/main" id="{10C3BCCB-B0FF-4A43-BE83-B4229229E3A0}"/>
              </a:ext>
            </a:extLst>
          </p:cNvPr>
          <p:cNvPicPr>
            <a:picLocks noChangeAspect="1"/>
          </p:cNvPicPr>
          <p:nvPr userDrawn="1"/>
        </p:nvPicPr>
        <p:blipFill>
          <a:blip r:embed="rId2"/>
          <a:stretch>
            <a:fillRect/>
          </a:stretch>
        </p:blipFill>
        <p:spPr>
          <a:xfrm>
            <a:off x="4466447" y="4758986"/>
            <a:ext cx="4572000" cy="255682"/>
          </a:xfrm>
          <a:prstGeom prst="rect">
            <a:avLst/>
          </a:prstGeom>
        </p:spPr>
      </p:pic>
      <p:pic>
        <p:nvPicPr>
          <p:cNvPr id="12" name="Picture 11"/>
          <p:cNvPicPr>
            <a:picLocks noChangeAspect="1"/>
          </p:cNvPicPr>
          <p:nvPr userDrawn="1"/>
        </p:nvPicPr>
        <p:blipFill>
          <a:blip r:embed="rId3"/>
          <a:stretch>
            <a:fillRect/>
          </a:stretch>
        </p:blipFill>
        <p:spPr>
          <a:xfrm>
            <a:off x="568081" y="1682343"/>
            <a:ext cx="2489912" cy="121038"/>
          </a:xfrm>
          <a:prstGeom prst="rect">
            <a:avLst/>
          </a:prstGeom>
        </p:spPr>
      </p:pic>
    </p:spTree>
    <p:extLst>
      <p:ext uri="{BB962C8B-B14F-4D97-AF65-F5344CB8AC3E}">
        <p14:creationId xmlns:p14="http://schemas.microsoft.com/office/powerpoint/2010/main" val="113333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E7A6-18E1-3E43-93D4-44EE2D82A810}"/>
              </a:ext>
            </a:extLst>
          </p:cNvPr>
          <p:cNvSpPr>
            <a:spLocks noGrp="1"/>
          </p:cNvSpPr>
          <p:nvPr>
            <p:ph type="title" hasCustomPrompt="1"/>
          </p:nvPr>
        </p:nvSpPr>
        <p:spPr>
          <a:xfrm>
            <a:off x="824593" y="1980744"/>
            <a:ext cx="7886700" cy="993775"/>
          </a:xfrm>
          <a:prstGeom prst="rect">
            <a:avLst/>
          </a:prstGeom>
        </p:spPr>
        <p:txBody>
          <a:bodyPr/>
          <a:lstStyle>
            <a:lvl1pPr algn="l">
              <a:defRPr sz="2400">
                <a:solidFill>
                  <a:schemeClr val="tx2"/>
                </a:solidFill>
                <a:latin typeface="Uni Sans Regular" pitchFamily="2" charset="77"/>
              </a:defRPr>
            </a:lvl1pPr>
          </a:lstStyle>
          <a:p>
            <a:pPr lvl="0"/>
            <a:r>
              <a:rPr lang="en-US" dirty="0"/>
              <a:t>SECTION TITLE (UNI SANS REGULAR, 24 PT.)</a:t>
            </a:r>
          </a:p>
        </p:txBody>
      </p:sp>
      <p:sp>
        <p:nvSpPr>
          <p:cNvPr id="6" name="Parallelogram 5">
            <a:extLst>
              <a:ext uri="{FF2B5EF4-FFF2-40B4-BE49-F238E27FC236}">
                <a16:creationId xmlns:a16="http://schemas.microsoft.com/office/drawing/2014/main" id="{BA29E7A2-AC7B-4644-85FF-FC699C835020}"/>
              </a:ext>
            </a:extLst>
          </p:cNvPr>
          <p:cNvSpPr/>
          <p:nvPr userDrawn="1"/>
        </p:nvSpPr>
        <p:spPr>
          <a:xfrm>
            <a:off x="4161647" y="4572570"/>
            <a:ext cx="5257800" cy="649058"/>
          </a:xfrm>
          <a:prstGeom prst="parallelogram">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9" name="Picture 8">
            <a:extLst>
              <a:ext uri="{FF2B5EF4-FFF2-40B4-BE49-F238E27FC236}">
                <a16:creationId xmlns:a16="http://schemas.microsoft.com/office/drawing/2014/main" id="{10C3BCCB-B0FF-4A43-BE83-B4229229E3A0}"/>
              </a:ext>
            </a:extLst>
          </p:cNvPr>
          <p:cNvPicPr>
            <a:picLocks noChangeAspect="1"/>
          </p:cNvPicPr>
          <p:nvPr userDrawn="1"/>
        </p:nvPicPr>
        <p:blipFill>
          <a:blip r:embed="rId2"/>
          <a:stretch>
            <a:fillRect/>
          </a:stretch>
        </p:blipFill>
        <p:spPr>
          <a:xfrm>
            <a:off x="4466447" y="4758986"/>
            <a:ext cx="4572000" cy="255682"/>
          </a:xfrm>
          <a:prstGeom prst="rect">
            <a:avLst/>
          </a:prstGeom>
        </p:spPr>
      </p:pic>
      <p:pic>
        <p:nvPicPr>
          <p:cNvPr id="12" name="Picture 11"/>
          <p:cNvPicPr>
            <a:picLocks noChangeAspect="1"/>
          </p:cNvPicPr>
          <p:nvPr userDrawn="1"/>
        </p:nvPicPr>
        <p:blipFill>
          <a:blip r:embed="rId3"/>
          <a:stretch>
            <a:fillRect/>
          </a:stretch>
        </p:blipFill>
        <p:spPr>
          <a:xfrm>
            <a:off x="890520" y="2417113"/>
            <a:ext cx="2489912" cy="121038"/>
          </a:xfrm>
          <a:prstGeom prst="rect">
            <a:avLst/>
          </a:prstGeom>
        </p:spPr>
      </p:pic>
    </p:spTree>
    <p:extLst>
      <p:ext uri="{BB962C8B-B14F-4D97-AF65-F5344CB8AC3E}">
        <p14:creationId xmlns:p14="http://schemas.microsoft.com/office/powerpoint/2010/main" val="289071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Regular" charset="0"/>
                <a:ea typeface="Uni Sans Regular" charset="0"/>
                <a:cs typeface="Uni Sans Regular"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7" name="Picture 6"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4570" y="4453964"/>
            <a:ext cx="869430" cy="585416"/>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4570" y="4453964"/>
            <a:ext cx="869430" cy="585416"/>
          </a:xfrm>
          <a:prstGeom prst="rect">
            <a:avLst/>
          </a:prstGeom>
        </p:spPr>
      </p:pic>
    </p:spTree>
    <p:extLst>
      <p:ext uri="{BB962C8B-B14F-4D97-AF65-F5344CB8AC3E}">
        <p14:creationId xmlns:p14="http://schemas.microsoft.com/office/powerpoint/2010/main" val="323633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6"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3" name="Picture 12"/>
          <p:cNvPicPr>
            <a:picLocks noChangeAspect="1"/>
          </p:cNvPicPr>
          <p:nvPr userDrawn="1"/>
        </p:nvPicPr>
        <p:blipFill>
          <a:blip r:embed="rId2"/>
          <a:stretch>
            <a:fillRect/>
          </a:stretch>
        </p:blipFill>
        <p:spPr>
          <a:xfrm>
            <a:off x="549031" y="1363508"/>
            <a:ext cx="1103781" cy="96362"/>
          </a:xfrm>
          <a:prstGeom prst="rect">
            <a:avLst/>
          </a:prstGeom>
        </p:spPr>
      </p:pic>
      <p:pic>
        <p:nvPicPr>
          <p:cNvPr id="7" name="Picture 6"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4570" y="4453964"/>
            <a:ext cx="869430" cy="585416"/>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title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7EE8-D0E6-0246-8911-73213FB67551}"/>
              </a:ext>
            </a:extLst>
          </p:cNvPr>
          <p:cNvSpPr>
            <a:spLocks noGrp="1"/>
          </p:cNvSpPr>
          <p:nvPr>
            <p:ph type="title" hasCustomPrompt="1"/>
          </p:nvPr>
        </p:nvSpPr>
        <p:spPr>
          <a:xfrm>
            <a:off x="937217" y="755197"/>
            <a:ext cx="7886700" cy="993775"/>
          </a:xfrm>
          <a:prstGeom prst="rect">
            <a:avLst/>
          </a:prstGeom>
        </p:spPr>
        <p:txBody>
          <a:bodyPr/>
          <a:lstStyle>
            <a:lvl1pPr algn="l">
              <a:defRPr sz="5000" b="1" i="0">
                <a:latin typeface="Encode Sans Narrow Black" panose="02000000000000000000" pitchFamily="2" charset="77"/>
              </a:defRPr>
            </a:lvl1pPr>
          </a:lstStyle>
          <a:p>
            <a:r>
              <a:rPr lang="en-US" dirty="0"/>
              <a:t>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217" y="1748972"/>
            <a:ext cx="2489912" cy="217749"/>
          </a:xfrm>
          <a:prstGeom prst="rect">
            <a:avLst/>
          </a:prstGeom>
        </p:spPr>
      </p:pic>
      <p:sp>
        <p:nvSpPr>
          <p:cNvPr id="6" name="Parallelogram 5">
            <a:extLst>
              <a:ext uri="{FF2B5EF4-FFF2-40B4-BE49-F238E27FC236}">
                <a16:creationId xmlns:a16="http://schemas.microsoft.com/office/drawing/2014/main" id="{BA29E7A2-AC7B-4644-85FF-FC699C835020}"/>
              </a:ext>
            </a:extLst>
          </p:cNvPr>
          <p:cNvSpPr/>
          <p:nvPr userDrawn="1"/>
        </p:nvSpPr>
        <p:spPr>
          <a:xfrm>
            <a:off x="4161647" y="4572570"/>
            <a:ext cx="5257800" cy="649058"/>
          </a:xfrm>
          <a:prstGeom prst="parallelogram">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a:p>
        </p:txBody>
      </p:sp>
      <p:pic>
        <p:nvPicPr>
          <p:cNvPr id="7" name="Picture 6">
            <a:extLst>
              <a:ext uri="{FF2B5EF4-FFF2-40B4-BE49-F238E27FC236}">
                <a16:creationId xmlns:a16="http://schemas.microsoft.com/office/drawing/2014/main" id="{10C3BCCB-B0FF-4A43-BE83-B4229229E3A0}"/>
              </a:ext>
            </a:extLst>
          </p:cNvPr>
          <p:cNvPicPr>
            <a:picLocks noChangeAspect="1"/>
          </p:cNvPicPr>
          <p:nvPr userDrawn="1"/>
        </p:nvPicPr>
        <p:blipFill>
          <a:blip r:embed="rId3"/>
          <a:stretch>
            <a:fillRect/>
          </a:stretch>
        </p:blipFill>
        <p:spPr>
          <a:xfrm>
            <a:off x="4466447" y="4758986"/>
            <a:ext cx="4572000" cy="255682"/>
          </a:xfrm>
          <a:prstGeom prst="rect">
            <a:avLst/>
          </a:prstGeom>
        </p:spPr>
      </p:pic>
      <p:sp>
        <p:nvSpPr>
          <p:cNvPr id="14" name="Text Placeholder 5"/>
          <p:cNvSpPr>
            <a:spLocks noGrp="1"/>
          </p:cNvSpPr>
          <p:nvPr>
            <p:ph type="body" sz="quarter" idx="12" hasCustomPrompt="1"/>
          </p:nvPr>
        </p:nvSpPr>
        <p:spPr>
          <a:xfrm>
            <a:off x="937217" y="2088709"/>
            <a:ext cx="3224430" cy="1106751"/>
          </a:xfrm>
          <a:prstGeom prst="rect">
            <a:avLst/>
          </a:prstGeom>
        </p:spPr>
        <p:txBody>
          <a:bodyPr>
            <a:noAutofit/>
          </a:bodyPr>
          <a:lstStyle>
            <a:lvl1pPr marL="0" indent="0">
              <a:lnSpc>
                <a:spcPct val="90000"/>
              </a:lnSpc>
              <a:buNone/>
              <a:defRPr sz="2400" b="0" i="0" baseline="0">
                <a:solidFill>
                  <a:schemeClr val="tx2"/>
                </a:solidFill>
                <a:latin typeface="Uni Sans Regular" charset="0"/>
                <a:ea typeface="Uni Sans Regular" charset="0"/>
                <a:cs typeface="Uni Sans Regular"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spTree>
    <p:extLst>
      <p:ext uri="{BB962C8B-B14F-4D97-AF65-F5344CB8AC3E}">
        <p14:creationId xmlns:p14="http://schemas.microsoft.com/office/powerpoint/2010/main" val="396565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Regular" charset="0"/>
                <a:ea typeface="Uni Sans Regular" charset="0"/>
                <a:cs typeface="Uni Sans Regular"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7" name="Picture 6"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3248" y="4463727"/>
            <a:ext cx="890752" cy="599773"/>
          </a:xfrm>
          <a:prstGeom prst="rect">
            <a:avLst/>
          </a:prstGeom>
        </p:spPr>
      </p:pic>
    </p:spTree>
    <p:extLst>
      <p:ext uri="{BB962C8B-B14F-4D97-AF65-F5344CB8AC3E}">
        <p14:creationId xmlns:p14="http://schemas.microsoft.com/office/powerpoint/2010/main" val="242930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3248" y="4463727"/>
            <a:ext cx="890752" cy="59977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Tree>
    <p:extLst>
      <p:ext uri="{BB962C8B-B14F-4D97-AF65-F5344CB8AC3E}">
        <p14:creationId xmlns:p14="http://schemas.microsoft.com/office/powerpoint/2010/main" val="3890392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6" r:id="rId1"/>
    <p:sldLayoutId id="2147483685" r:id="rId2"/>
    <p:sldLayoutId id="2147483680" r:id="rId3"/>
    <p:sldLayoutId id="2147483659" r:id="rId4"/>
    <p:sldLayoutId id="2147483660" r:id="rId5"/>
    <p:sldLayoutId id="2147483661"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678" r:id="rId1"/>
    <p:sldLayoutId id="2147483674" r:id="rId2"/>
    <p:sldLayoutId id="2147483675" r:id="rId3"/>
    <p:sldLayoutId id="2147483677"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9" r:id="rId1"/>
    <p:sldLayoutId id="2147483653" r:id="rId2"/>
    <p:sldLayoutId id="2147483682" r:id="rId3"/>
    <p:sldLayoutId id="2147483684" r:id="rId4"/>
    <p:sldLayoutId id="2147483683" r:id="rId5"/>
    <p:sldLayoutId id="2147483681" r:id="rId6"/>
    <p:sldLayoutId id="2147483663" r:id="rId7"/>
    <p:sldLayoutId id="2147483664" r:id="rId8"/>
    <p:sldLayoutId id="2147483665"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google.com/search?q=UW+Faculty+Code&amp;rlz=1C1GCEA_enUS1132US1135&amp;oq=faculty+code+effective+teaching+UW&amp;gs_lcrp=EgZjaHJvbWUyBggAEEUYOTIHCAEQIRigATIHCAIQIRigATIHCAMQIRigATIHCAQQIRigATIHCAUQIRigATIHCAYQIRifBTIHCAcQIRifBTIHCAgQIRifBTIHCAkQIRiPAtIBCTEwMTM0ajBqN6gCALACAA&amp;sourceid=chrome&amp;ie=UTF-8&amp;ved=2ahUKEwi3wOT46vqSAxXsJDQIHetIF00QgK4QegQIARAC"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Academic Affairs Handbook Revisions</a:t>
            </a:r>
          </a:p>
        </p:txBody>
      </p:sp>
      <p:sp>
        <p:nvSpPr>
          <p:cNvPr id="7" name="Text Placeholder 6">
            <a:extLst>
              <a:ext uri="{FF2B5EF4-FFF2-40B4-BE49-F238E27FC236}">
                <a16:creationId xmlns:a16="http://schemas.microsoft.com/office/drawing/2014/main" id="{58BFA41F-6241-3A20-CA01-77F77442053B}"/>
              </a:ext>
            </a:extLst>
          </p:cNvPr>
          <p:cNvSpPr>
            <a:spLocks noGrp="1"/>
          </p:cNvSpPr>
          <p:nvPr>
            <p:ph type="body" sz="quarter" idx="12"/>
          </p:nvPr>
        </p:nvSpPr>
        <p:spPr/>
        <p:txBody>
          <a:bodyPr/>
          <a:lstStyle/>
          <a:p>
            <a:endParaRPr lang="en-US"/>
          </a:p>
        </p:txBody>
      </p:sp>
      <p:sp>
        <p:nvSpPr>
          <p:cNvPr id="4" name="Text Placeholder 3"/>
          <p:cNvSpPr>
            <a:spLocks noGrp="1"/>
          </p:cNvSpPr>
          <p:nvPr>
            <p:ph type="body" sz="quarter" idx="11"/>
          </p:nvPr>
        </p:nvSpPr>
        <p:spPr/>
        <p:txBody>
          <a:bodyPr/>
          <a:lstStyle/>
          <a:p>
            <a:r>
              <a:rPr lang="en-US" sz="1800" dirty="0"/>
              <a:t>SPH Faculty Council</a:t>
            </a:r>
          </a:p>
          <a:p>
            <a:r>
              <a:rPr lang="en-US" sz="1800" dirty="0"/>
              <a:t>Spring 2026</a:t>
            </a:r>
          </a:p>
        </p:txBody>
      </p:sp>
      <p:sp>
        <p:nvSpPr>
          <p:cNvPr id="2" name="TextBox 1">
            <a:extLst>
              <a:ext uri="{FF2B5EF4-FFF2-40B4-BE49-F238E27FC236}">
                <a16:creationId xmlns:a16="http://schemas.microsoft.com/office/drawing/2014/main" id="{8513B050-6ECD-034B-972B-298A487AE236}"/>
              </a:ext>
            </a:extLst>
          </p:cNvPr>
          <p:cNvSpPr txBox="1"/>
          <p:nvPr/>
        </p:nvSpPr>
        <p:spPr>
          <a:xfrm>
            <a:off x="4859383" y="281286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883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B999-AD1F-1DFF-EDCA-C7C689A47453}"/>
              </a:ext>
            </a:extLst>
          </p:cNvPr>
          <p:cNvSpPr>
            <a:spLocks noGrp="1"/>
          </p:cNvSpPr>
          <p:nvPr>
            <p:ph type="title"/>
          </p:nvPr>
        </p:nvSpPr>
        <p:spPr/>
        <p:txBody>
          <a:bodyPr/>
          <a:lstStyle/>
          <a:p>
            <a:r>
              <a:rPr lang="en-US" dirty="0"/>
              <a:t>Five Elements of Effective Teaching</a:t>
            </a:r>
          </a:p>
        </p:txBody>
      </p:sp>
      <p:sp>
        <p:nvSpPr>
          <p:cNvPr id="3" name="Text Placeholder 2">
            <a:extLst>
              <a:ext uri="{FF2B5EF4-FFF2-40B4-BE49-F238E27FC236}">
                <a16:creationId xmlns:a16="http://schemas.microsoft.com/office/drawing/2014/main" id="{6838E8FE-B141-E87A-9F11-1049DBC33883}"/>
              </a:ext>
            </a:extLst>
          </p:cNvPr>
          <p:cNvSpPr>
            <a:spLocks noGrp="1"/>
          </p:cNvSpPr>
          <p:nvPr>
            <p:ph type="body" sz="quarter" idx="11"/>
          </p:nvPr>
        </p:nvSpPr>
        <p:spPr>
          <a:xfrm>
            <a:off x="447923" y="1489403"/>
            <a:ext cx="8197114" cy="2365901"/>
          </a:xfrm>
        </p:spPr>
        <p:txBody>
          <a:bodyPr/>
          <a:lstStyle/>
          <a:p>
            <a:r>
              <a:rPr lang="en-US" sz="2200" dirty="0"/>
              <a:t>Aligned</a:t>
            </a:r>
          </a:p>
          <a:p>
            <a:pPr marL="0" indent="0">
              <a:buNone/>
            </a:pPr>
            <a:r>
              <a:rPr lang="en-US" sz="1200" b="0" dirty="0"/>
              <a:t>Effective teaching is intentionally designed and organized to help learners meet learning objectives</a:t>
            </a:r>
            <a:endParaRPr lang="en-US" sz="1200" dirty="0"/>
          </a:p>
          <a:p>
            <a:r>
              <a:rPr lang="en-US" sz="2200" dirty="0"/>
              <a:t>Inclusive &amp; Equitable</a:t>
            </a:r>
          </a:p>
          <a:p>
            <a:pPr marL="0" indent="0">
              <a:buNone/>
            </a:pPr>
            <a:r>
              <a:rPr lang="en-US" sz="1200" b="0" dirty="0"/>
              <a:t>Effective teaching considers learners’ experiences and creates opportunities for each learner to thrive.</a:t>
            </a:r>
            <a:endParaRPr lang="en-US" sz="1200" dirty="0"/>
          </a:p>
          <a:p>
            <a:r>
              <a:rPr lang="en-US" sz="2200" dirty="0"/>
              <a:t>Active &amp; Engaged</a:t>
            </a:r>
          </a:p>
          <a:p>
            <a:pPr marL="0" indent="0">
              <a:buNone/>
            </a:pPr>
            <a:r>
              <a:rPr lang="en-US" sz="1200" b="0" dirty="0"/>
              <a:t>Effective teaching creates opportunities for learners to critically engage ideas and each other.</a:t>
            </a:r>
            <a:endParaRPr lang="en-US" sz="1200" dirty="0"/>
          </a:p>
          <a:p>
            <a:r>
              <a:rPr lang="en-US" sz="2200" dirty="0"/>
              <a:t>Growth-oriented</a:t>
            </a:r>
          </a:p>
          <a:p>
            <a:pPr marL="0" indent="0">
              <a:buNone/>
            </a:pPr>
            <a:r>
              <a:rPr lang="en-US" sz="1200" b="0" dirty="0"/>
              <a:t>Effective teaching creates opportunities for learners to learn through practice and provides feedback that helps them grow their knowledge and abilities.</a:t>
            </a:r>
            <a:endParaRPr lang="en-US" sz="1200" dirty="0"/>
          </a:p>
          <a:p>
            <a:r>
              <a:rPr lang="en-US" sz="2200" dirty="0"/>
              <a:t>Relevant</a:t>
            </a:r>
          </a:p>
          <a:p>
            <a:pPr marL="0" indent="0">
              <a:buNone/>
            </a:pPr>
            <a:r>
              <a:rPr lang="en-US" sz="1200" b="0" dirty="0"/>
              <a:t>Effective teaching helps learners understand why what they are learning matters and prepares them for future learning and life after the UW.</a:t>
            </a:r>
            <a:endParaRPr lang="en-US" sz="1200" dirty="0"/>
          </a:p>
        </p:txBody>
      </p:sp>
    </p:spTree>
    <p:extLst>
      <p:ext uri="{BB962C8B-B14F-4D97-AF65-F5344CB8AC3E}">
        <p14:creationId xmlns:p14="http://schemas.microsoft.com/office/powerpoint/2010/main" val="275468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7D6A1-F301-C90B-3F6B-6BA1FFF44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73DFE-904B-11D7-015A-1520D4EEA6F2}"/>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50B44991-1464-25EA-D1B7-7DD9796BCFC7}"/>
              </a:ext>
            </a:extLst>
          </p:cNvPr>
          <p:cNvSpPr>
            <a:spLocks noGrp="1"/>
          </p:cNvSpPr>
          <p:nvPr>
            <p:ph type="body" sz="quarter" idx="11"/>
          </p:nvPr>
        </p:nvSpPr>
        <p:spPr>
          <a:xfrm>
            <a:off x="447923" y="1493949"/>
            <a:ext cx="8197114" cy="3078052"/>
          </a:xfrm>
        </p:spPr>
        <p:txBody>
          <a:bodyPr/>
          <a:lstStyle/>
          <a:p>
            <a:r>
              <a:rPr lang="en-US" dirty="0"/>
              <a:t>May: Presentation of overview of changes at faculty meetings</a:t>
            </a:r>
          </a:p>
          <a:p>
            <a:r>
              <a:rPr lang="en-US" dirty="0"/>
              <a:t>June: Revisions out for a faculty vote</a:t>
            </a:r>
          </a:p>
          <a:p>
            <a:pPr lvl="1"/>
            <a:r>
              <a:rPr lang="en-US" b="0" dirty="0"/>
              <a:t>Overview sheet describing changes</a:t>
            </a:r>
          </a:p>
          <a:p>
            <a:pPr lvl="1"/>
            <a:r>
              <a:rPr lang="en-US" b="0" dirty="0"/>
              <a:t>Response letter to the Provost </a:t>
            </a:r>
          </a:p>
          <a:p>
            <a:pPr lvl="1"/>
            <a:r>
              <a:rPr lang="en-US" b="0" dirty="0"/>
              <a:t>In-line edits with callouts describing justifications for changes</a:t>
            </a:r>
          </a:p>
          <a:p>
            <a:r>
              <a:rPr lang="en-US" dirty="0"/>
              <a:t>Changes will apply to faculty going up for promotion in the AY 2027-28 promotion cycle</a:t>
            </a:r>
          </a:p>
        </p:txBody>
      </p:sp>
    </p:spTree>
    <p:extLst>
      <p:ext uri="{BB962C8B-B14F-4D97-AF65-F5344CB8AC3E}">
        <p14:creationId xmlns:p14="http://schemas.microsoft.com/office/powerpoint/2010/main" val="404944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EB9F-3F7B-1043-864A-0CF761E87D2C}"/>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2CC33B7F-3619-54E0-2E3C-4938601C42B4}"/>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A5976CD3-960E-1F4B-BD6B-751499739F1F}"/>
              </a:ext>
            </a:extLst>
          </p:cNvPr>
          <p:cNvSpPr>
            <a:spLocks noGrp="1"/>
          </p:cNvSpPr>
          <p:nvPr>
            <p:ph type="body" sz="quarter" idx="11"/>
          </p:nvPr>
        </p:nvSpPr>
        <p:spPr/>
        <p:txBody>
          <a:bodyPr/>
          <a:lstStyle/>
          <a:p>
            <a:r>
              <a:rPr lang="en-US" dirty="0"/>
              <a:t>Questions?</a:t>
            </a:r>
          </a:p>
        </p:txBody>
      </p:sp>
      <p:sp>
        <p:nvSpPr>
          <p:cNvPr id="5" name="TextBox 4">
            <a:extLst>
              <a:ext uri="{FF2B5EF4-FFF2-40B4-BE49-F238E27FC236}">
                <a16:creationId xmlns:a16="http://schemas.microsoft.com/office/drawing/2014/main" id="{5A93A857-B5A5-13E5-FD4C-653F7E6DB171}"/>
              </a:ext>
            </a:extLst>
          </p:cNvPr>
          <p:cNvSpPr txBox="1"/>
          <p:nvPr/>
        </p:nvSpPr>
        <p:spPr>
          <a:xfrm>
            <a:off x="5729968" y="459008"/>
            <a:ext cx="2130878" cy="646331"/>
          </a:xfrm>
          <a:prstGeom prst="rect">
            <a:avLst/>
          </a:prstGeom>
          <a:noFill/>
          <a:ln w="28575">
            <a:solidFill>
              <a:srgbClr val="FF0000"/>
            </a:solidFill>
          </a:ln>
        </p:spPr>
        <p:txBody>
          <a:bodyPr wrap="square">
            <a:spAutoFit/>
          </a:bodyPr>
          <a:lstStyle/>
          <a:p>
            <a:pPr marL="0" indent="0" algn="ctr">
              <a:buNone/>
            </a:pPr>
            <a:r>
              <a:rPr lang="en-US" dirty="0">
                <a:ea typeface="Open Sans"/>
              </a:rPr>
              <a:t>Please vote when you get the email!!!</a:t>
            </a:r>
            <a:endParaRPr lang="en-US" sz="1800" b="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684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8D82-05B9-6640-809F-9E90B62B20BF}"/>
              </a:ext>
            </a:extLst>
          </p:cNvPr>
          <p:cNvSpPr>
            <a:spLocks noGrp="1"/>
          </p:cNvSpPr>
          <p:nvPr>
            <p:ph type="title"/>
          </p:nvPr>
        </p:nvSpPr>
        <p:spPr/>
        <p:txBody>
          <a:bodyPr/>
          <a:lstStyle/>
          <a:p>
            <a:r>
              <a:rPr lang="en-US" dirty="0"/>
              <a:t>Overview</a:t>
            </a:r>
          </a:p>
        </p:txBody>
      </p:sp>
      <p:sp>
        <p:nvSpPr>
          <p:cNvPr id="4" name="Text Placeholder 3">
            <a:extLst>
              <a:ext uri="{FF2B5EF4-FFF2-40B4-BE49-F238E27FC236}">
                <a16:creationId xmlns:a16="http://schemas.microsoft.com/office/drawing/2014/main" id="{F8734366-C087-6541-BF2D-2D81C0E09228}"/>
              </a:ext>
            </a:extLst>
          </p:cNvPr>
          <p:cNvSpPr>
            <a:spLocks noGrp="1"/>
          </p:cNvSpPr>
          <p:nvPr>
            <p:ph type="body" sz="quarter" idx="11"/>
          </p:nvPr>
        </p:nvSpPr>
        <p:spPr>
          <a:xfrm>
            <a:off x="447923" y="1493949"/>
            <a:ext cx="8197114" cy="3078052"/>
          </a:xfrm>
        </p:spPr>
        <p:txBody>
          <a:bodyPr/>
          <a:lstStyle/>
          <a:p>
            <a:r>
              <a:rPr lang="en-US" dirty="0"/>
              <a:t>Revisions Overview</a:t>
            </a:r>
          </a:p>
          <a:p>
            <a:r>
              <a:rPr lang="en-US" dirty="0"/>
              <a:t>December 2025 Revisions</a:t>
            </a:r>
          </a:p>
          <a:p>
            <a:r>
              <a:rPr lang="en-US" dirty="0"/>
              <a:t>Provost’s Charge</a:t>
            </a:r>
          </a:p>
          <a:p>
            <a:r>
              <a:rPr lang="en-US" dirty="0"/>
              <a:t>Spring 2026 Revisions</a:t>
            </a:r>
          </a:p>
        </p:txBody>
      </p:sp>
    </p:spTree>
    <p:extLst>
      <p:ext uri="{BB962C8B-B14F-4D97-AF65-F5344CB8AC3E}">
        <p14:creationId xmlns:p14="http://schemas.microsoft.com/office/powerpoint/2010/main" val="180498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8C77F-19A5-B50A-1FE5-F724E3B19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1C338-3084-98B2-456F-75988A36B3C2}"/>
              </a:ext>
            </a:extLst>
          </p:cNvPr>
          <p:cNvSpPr>
            <a:spLocks noGrp="1"/>
          </p:cNvSpPr>
          <p:nvPr>
            <p:ph type="title"/>
          </p:nvPr>
        </p:nvSpPr>
        <p:spPr/>
        <p:txBody>
          <a:bodyPr/>
          <a:lstStyle/>
          <a:p>
            <a:r>
              <a:rPr lang="en-US" dirty="0"/>
              <a:t>AAH Overview</a:t>
            </a:r>
          </a:p>
        </p:txBody>
      </p:sp>
      <p:sp>
        <p:nvSpPr>
          <p:cNvPr id="4" name="Text Placeholder 3">
            <a:extLst>
              <a:ext uri="{FF2B5EF4-FFF2-40B4-BE49-F238E27FC236}">
                <a16:creationId xmlns:a16="http://schemas.microsoft.com/office/drawing/2014/main" id="{199C2A9F-872B-5CA4-AAA4-7D681253893B}"/>
              </a:ext>
            </a:extLst>
          </p:cNvPr>
          <p:cNvSpPr>
            <a:spLocks noGrp="1"/>
          </p:cNvSpPr>
          <p:nvPr>
            <p:ph type="body" sz="quarter" idx="11"/>
          </p:nvPr>
        </p:nvSpPr>
        <p:spPr>
          <a:xfrm>
            <a:off x="447923" y="1493949"/>
            <a:ext cx="8197114" cy="3078052"/>
          </a:xfrm>
        </p:spPr>
        <p:txBody>
          <a:bodyPr/>
          <a:lstStyle/>
          <a:p>
            <a:r>
              <a:rPr lang="en-US" sz="1800" dirty="0"/>
              <a:t>1.1 Purpose of the SPH Academic Affairs Handbook </a:t>
            </a:r>
          </a:p>
          <a:p>
            <a:pPr marL="0" indent="0">
              <a:buNone/>
            </a:pPr>
            <a:r>
              <a:rPr lang="en-US" sz="1800" b="0" dirty="0"/>
              <a:t>The Academic Affairs Handbook (AAH) of the School of Public Health (SPH or the School) at the University of Washington (UW or University) is a School-specific document describing policy and procedures regulating academic affairs within the SPH. The purpose of the AAH is to aid faculty in understanding processes related to academic recruitments, appointments, and promotions as implemented in the SPH. </a:t>
            </a:r>
          </a:p>
        </p:txBody>
      </p:sp>
    </p:spTree>
    <p:extLst>
      <p:ext uri="{BB962C8B-B14F-4D97-AF65-F5344CB8AC3E}">
        <p14:creationId xmlns:p14="http://schemas.microsoft.com/office/powerpoint/2010/main" val="38245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6655B-1A06-46A6-E3EA-715987C87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86624-0A07-365F-B1E3-085ABEEC6769}"/>
              </a:ext>
            </a:extLst>
          </p:cNvPr>
          <p:cNvSpPr>
            <a:spLocks noGrp="1"/>
          </p:cNvSpPr>
          <p:nvPr>
            <p:ph type="title"/>
          </p:nvPr>
        </p:nvSpPr>
        <p:spPr/>
        <p:txBody>
          <a:bodyPr/>
          <a:lstStyle/>
          <a:p>
            <a:r>
              <a:rPr lang="en-US" dirty="0"/>
              <a:t>AAH Overview</a:t>
            </a:r>
          </a:p>
        </p:txBody>
      </p:sp>
      <p:sp>
        <p:nvSpPr>
          <p:cNvPr id="4" name="Text Placeholder 3">
            <a:extLst>
              <a:ext uri="{FF2B5EF4-FFF2-40B4-BE49-F238E27FC236}">
                <a16:creationId xmlns:a16="http://schemas.microsoft.com/office/drawing/2014/main" id="{5E372AE0-F3A9-5EEC-D898-36C6603B8B8B}"/>
              </a:ext>
            </a:extLst>
          </p:cNvPr>
          <p:cNvSpPr>
            <a:spLocks noGrp="1"/>
          </p:cNvSpPr>
          <p:nvPr>
            <p:ph type="body" sz="quarter" idx="11"/>
          </p:nvPr>
        </p:nvSpPr>
        <p:spPr>
          <a:xfrm>
            <a:off x="447923" y="1493949"/>
            <a:ext cx="8197114" cy="3078052"/>
          </a:xfrm>
        </p:spPr>
        <p:txBody>
          <a:bodyPr/>
          <a:lstStyle/>
          <a:p>
            <a:r>
              <a:rPr lang="en-US" sz="1800" dirty="0"/>
              <a:t>1.4 The SPH Academic Affairs Handbook and the Role of the SPH Faculty Council </a:t>
            </a:r>
          </a:p>
          <a:p>
            <a:pPr marL="0" indent="0">
              <a:buNone/>
            </a:pPr>
            <a:r>
              <a:rPr lang="en-US" sz="1400" b="0" dirty="0"/>
              <a:t>The SPH AAH is maintained, updated, and revised by the SPH Faculty Council (FC). The SPH FC is an elected body of the SPH faculty that contributes to the shared governance of the School and its academic affairs. …  </a:t>
            </a:r>
            <a:r>
              <a:rPr lang="en-US" sz="1400" dirty="0"/>
              <a:t>The SPH FC revises the AAH as needed to reflect changes in the UW Faculty Code, and changes to the policy and procedures regulating academic affairs within UW or the SPH. </a:t>
            </a:r>
            <a:r>
              <a:rPr lang="en-US" sz="1400" b="0" dirty="0"/>
              <a:t>While the intent is for the FC to consider annually whether changes to the AAH are needed, at minimum, the FC will review promotion criteria every five years to confirm that these criteria reflect the breadth of scholarly activities of SPH faculty. </a:t>
            </a:r>
            <a:r>
              <a:rPr lang="en-US" sz="1400" dirty="0"/>
              <a:t>Anytime modifications are made to the AAH by the SPH FC, the FC will assess which constituents are involved and will decide whether the vote of approval of the modifications can be at the level of the FC (for house-keeping and minor changes) or at the level of the SPH voting faculty (for substantive changes). </a:t>
            </a:r>
            <a:r>
              <a:rPr lang="en-US" sz="1400" b="0" dirty="0"/>
              <a:t>At the request of any FC member, the vote will go to SPH voting faculty.</a:t>
            </a:r>
            <a:r>
              <a:rPr lang="en-US" sz="1800" b="0" dirty="0"/>
              <a:t> </a:t>
            </a:r>
          </a:p>
        </p:txBody>
      </p:sp>
    </p:spTree>
    <p:extLst>
      <p:ext uri="{BB962C8B-B14F-4D97-AF65-F5344CB8AC3E}">
        <p14:creationId xmlns:p14="http://schemas.microsoft.com/office/powerpoint/2010/main" val="279849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F455F3-4E01-3B5F-E8EC-F2EA658F98CA}"/>
              </a:ext>
            </a:extLst>
          </p:cNvPr>
          <p:cNvSpPr>
            <a:spLocks noGrp="1"/>
          </p:cNvSpPr>
          <p:nvPr>
            <p:ph type="body" sz="quarter" idx="11"/>
          </p:nvPr>
        </p:nvSpPr>
        <p:spPr>
          <a:xfrm>
            <a:off x="269232" y="1645444"/>
            <a:ext cx="8465193" cy="3011623"/>
          </a:xfrm>
        </p:spPr>
        <p:txBody>
          <a:bodyPr lIns="91440" tIns="45720" rIns="91440" bIns="45720" anchor="t"/>
          <a:lstStyle/>
          <a:p>
            <a:r>
              <a:rPr lang="en-US" dirty="0"/>
              <a:t>Updates to the required number of external letters</a:t>
            </a:r>
            <a:endParaRPr lang="en-US" b="0" dirty="0">
              <a:ea typeface="Open Sans"/>
            </a:endParaRPr>
          </a:p>
          <a:p>
            <a:pPr marL="556895" lvl="1" indent="-213995"/>
            <a:r>
              <a:rPr lang="en-US" b="0" dirty="0"/>
              <a:t>Changes the required number of external letters from 4</a:t>
            </a:r>
            <a:r>
              <a:rPr lang="en-US" b="0" dirty="0">
                <a:sym typeface="Wingdings" pitchFamily="2" charset="2"/>
              </a:rPr>
              <a:t> 3</a:t>
            </a:r>
          </a:p>
          <a:p>
            <a:pPr marL="556895" lvl="1" indent="-213995"/>
            <a:r>
              <a:rPr lang="en-US" b="0" dirty="0"/>
              <a:t>Brings us into alignment with current UW requirements </a:t>
            </a:r>
            <a:endParaRPr lang="en-US" dirty="0">
              <a:ea typeface="Open Sans"/>
            </a:endParaRPr>
          </a:p>
          <a:p>
            <a:r>
              <a:rPr lang="en-US" dirty="0"/>
              <a:t>Small typos and corrections</a:t>
            </a:r>
          </a:p>
          <a:p>
            <a:r>
              <a:rPr lang="en-US" dirty="0"/>
              <a:t>Approved by a vote of the Faculty Council</a:t>
            </a:r>
          </a:p>
          <a:p>
            <a:pPr marL="577850" lvl="1" indent="-228600"/>
            <a:r>
              <a:rPr lang="en-US" b="0" dirty="0"/>
              <a:t>Considered not substantive enough to require a full faculty vote</a:t>
            </a:r>
          </a:p>
          <a:p>
            <a:r>
              <a:rPr lang="en-US" dirty="0"/>
              <a:t>Will apply to faculty going up for promotion in the AY 2026-27 promotion cycle</a:t>
            </a:r>
          </a:p>
          <a:p>
            <a:pPr marL="0" indent="0">
              <a:buNone/>
            </a:pPr>
            <a:endParaRPr lang="en-US" dirty="0"/>
          </a:p>
        </p:txBody>
      </p:sp>
      <p:sp>
        <p:nvSpPr>
          <p:cNvPr id="3" name="Title 2">
            <a:extLst>
              <a:ext uri="{FF2B5EF4-FFF2-40B4-BE49-F238E27FC236}">
                <a16:creationId xmlns:a16="http://schemas.microsoft.com/office/drawing/2014/main" id="{8000CF5E-337F-35D2-7139-136952AE5F0A}"/>
              </a:ext>
            </a:extLst>
          </p:cNvPr>
          <p:cNvSpPr>
            <a:spLocks noGrp="1"/>
          </p:cNvSpPr>
          <p:nvPr>
            <p:ph type="title"/>
          </p:nvPr>
        </p:nvSpPr>
        <p:spPr/>
        <p:txBody>
          <a:bodyPr lIns="0" tIns="45720" rIns="91440" bIns="45720" anchor="b"/>
          <a:lstStyle/>
          <a:p>
            <a:r>
              <a:rPr lang="en-US" dirty="0">
                <a:latin typeface="Encode Sans Normal Black"/>
              </a:rPr>
              <a:t>December 2025 </a:t>
            </a:r>
            <a:endParaRPr lang="en-US" dirty="0"/>
          </a:p>
        </p:txBody>
      </p:sp>
    </p:spTree>
    <p:extLst>
      <p:ext uri="{BB962C8B-B14F-4D97-AF65-F5344CB8AC3E}">
        <p14:creationId xmlns:p14="http://schemas.microsoft.com/office/powerpoint/2010/main" val="285464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44E3A-D5CF-359F-DDBF-9B207CB763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B476A8-979F-494A-F8DA-58CE03A60B02}"/>
              </a:ext>
            </a:extLst>
          </p:cNvPr>
          <p:cNvSpPr>
            <a:spLocks noGrp="1"/>
          </p:cNvSpPr>
          <p:nvPr>
            <p:ph type="body" sz="quarter" idx="11"/>
          </p:nvPr>
        </p:nvSpPr>
        <p:spPr>
          <a:xfrm>
            <a:off x="307332" y="1664494"/>
            <a:ext cx="8017517" cy="3011623"/>
          </a:xfrm>
        </p:spPr>
        <p:txBody>
          <a:bodyPr lIns="91440" tIns="45720" rIns="91440" bIns="45720" anchor="t"/>
          <a:lstStyle/>
          <a:p>
            <a:r>
              <a:rPr lang="en-US" dirty="0"/>
              <a:t>Edits in response to the Provost </a:t>
            </a:r>
          </a:p>
          <a:p>
            <a:pPr marL="556895" lvl="1" indent="-213995"/>
            <a:r>
              <a:rPr lang="en-US" b="0" i="1" dirty="0"/>
              <a:t>Charge to Review and Update Promotion and Tenure Guidelines</a:t>
            </a:r>
            <a:r>
              <a:rPr lang="en-US" b="0" dirty="0"/>
              <a:t> </a:t>
            </a:r>
            <a:endParaRPr lang="en-US" b="0" dirty="0">
              <a:ea typeface="Open Sans"/>
            </a:endParaRPr>
          </a:p>
          <a:p>
            <a:r>
              <a:rPr lang="en-US" dirty="0"/>
              <a:t>Edits proposed by the FC subcommittee on teaching</a:t>
            </a:r>
          </a:p>
          <a:p>
            <a:r>
              <a:rPr lang="en-US" dirty="0"/>
              <a:t>Miscellaneous edits and corrections</a:t>
            </a:r>
          </a:p>
          <a:p>
            <a:r>
              <a:rPr lang="en-US" dirty="0"/>
              <a:t>Will apply to faculty going up for promotion in the AY 2027-28 promotion cycle</a:t>
            </a:r>
          </a:p>
          <a:p>
            <a:endParaRPr lang="en-US" dirty="0"/>
          </a:p>
          <a:p>
            <a:endParaRPr lang="en-US" dirty="0"/>
          </a:p>
        </p:txBody>
      </p:sp>
      <p:sp>
        <p:nvSpPr>
          <p:cNvPr id="3" name="Title 2">
            <a:extLst>
              <a:ext uri="{FF2B5EF4-FFF2-40B4-BE49-F238E27FC236}">
                <a16:creationId xmlns:a16="http://schemas.microsoft.com/office/drawing/2014/main" id="{6F794348-E761-CFE1-169A-4805A4BD2676}"/>
              </a:ext>
            </a:extLst>
          </p:cNvPr>
          <p:cNvSpPr>
            <a:spLocks noGrp="1"/>
          </p:cNvSpPr>
          <p:nvPr>
            <p:ph type="title"/>
          </p:nvPr>
        </p:nvSpPr>
        <p:spPr/>
        <p:txBody>
          <a:bodyPr lIns="0" tIns="45720" rIns="91440" bIns="45720" anchor="b"/>
          <a:lstStyle/>
          <a:p>
            <a:r>
              <a:rPr lang="en-US" dirty="0">
                <a:latin typeface="Encode Sans Normal Black"/>
              </a:rPr>
              <a:t>Spring 2026</a:t>
            </a:r>
            <a:endParaRPr lang="en-US" dirty="0"/>
          </a:p>
        </p:txBody>
      </p:sp>
    </p:spTree>
    <p:extLst>
      <p:ext uri="{BB962C8B-B14F-4D97-AF65-F5344CB8AC3E}">
        <p14:creationId xmlns:p14="http://schemas.microsoft.com/office/powerpoint/2010/main" val="402359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035FE-927B-9461-9E28-3D299C7FFD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6AE871-0373-415C-8FEA-3DAD6E1DFF8B}"/>
              </a:ext>
            </a:extLst>
          </p:cNvPr>
          <p:cNvSpPr>
            <a:spLocks noGrp="1"/>
          </p:cNvSpPr>
          <p:nvPr>
            <p:ph type="body" sz="quarter" idx="11"/>
          </p:nvPr>
        </p:nvSpPr>
        <p:spPr>
          <a:xfrm>
            <a:off x="231132" y="1752600"/>
            <a:ext cx="8817617" cy="2561567"/>
          </a:xfrm>
        </p:spPr>
        <p:txBody>
          <a:bodyPr lIns="91440" tIns="45720" rIns="91440" bIns="45720" anchor="t"/>
          <a:lstStyle/>
          <a:p>
            <a:r>
              <a:rPr lang="en-US" sz="2000" dirty="0"/>
              <a:t>Charge to Review and Update Promotion and Tenure Guidelines </a:t>
            </a:r>
            <a:endParaRPr lang="en-US" sz="2000" dirty="0">
              <a:ea typeface="Open Sans"/>
            </a:endParaRPr>
          </a:p>
          <a:p>
            <a:pPr marL="556895" lvl="1" indent="-213995"/>
            <a:r>
              <a:rPr lang="en-US" sz="1400" b="0" dirty="0"/>
              <a:t>Research, Scholarship, &amp; Creative Works</a:t>
            </a:r>
          </a:p>
          <a:p>
            <a:pPr marL="556895" lvl="1" indent="-213995"/>
            <a:r>
              <a:rPr lang="en-US" sz="1400" b="0" dirty="0"/>
              <a:t>Open Science &amp; Open Scholarship*</a:t>
            </a:r>
            <a:endParaRPr lang="en-US" sz="1400" b="0" dirty="0">
              <a:ea typeface="Open Sans"/>
            </a:endParaRPr>
          </a:p>
          <a:p>
            <a:pPr marL="556895" lvl="1" indent="-213995"/>
            <a:r>
              <a:rPr lang="en-US" sz="1400" b="0" dirty="0"/>
              <a:t>Teaching*</a:t>
            </a:r>
          </a:p>
          <a:p>
            <a:pPr marL="556895" lvl="1" indent="-213995"/>
            <a:r>
              <a:rPr lang="en-US" sz="1400" b="0" dirty="0"/>
              <a:t>Service </a:t>
            </a:r>
          </a:p>
          <a:p>
            <a:pPr marL="556895" lvl="1" indent="-213995"/>
            <a:r>
              <a:rPr lang="en-US" sz="1400" b="0" dirty="0"/>
              <a:t>Interdisciplinary Research</a:t>
            </a:r>
          </a:p>
          <a:p>
            <a:pPr marL="556895" lvl="1" indent="-213995"/>
            <a:r>
              <a:rPr lang="en-US" sz="1400" b="0" dirty="0"/>
              <a:t>Changes in Funding Policies</a:t>
            </a:r>
          </a:p>
          <a:p>
            <a:pPr marL="556895" lvl="1" indent="-213995"/>
            <a:r>
              <a:rPr lang="en-US" sz="1400" b="0" dirty="0"/>
              <a:t>Entrepreneurship &amp; Innovation*</a:t>
            </a:r>
            <a:endParaRPr lang="en-US" sz="1400" b="0" dirty="0">
              <a:ea typeface="Open Sans"/>
            </a:endParaRPr>
          </a:p>
          <a:p>
            <a:pPr marL="556895" lvl="1" indent="-213995"/>
            <a:r>
              <a:rPr lang="en-US" sz="1400" b="0" dirty="0"/>
              <a:t>Community Engagement</a:t>
            </a:r>
          </a:p>
          <a:p>
            <a:pPr marL="556895" lvl="1" indent="-213995"/>
            <a:r>
              <a:rPr lang="en-US" sz="1400" b="0" dirty="0"/>
              <a:t>Mentoring of Undergraduate and Graduate Students and Colleagues</a:t>
            </a:r>
          </a:p>
          <a:p>
            <a:pPr marL="556895" lvl="1" indent="-213995"/>
            <a:r>
              <a:rPr lang="en-US" sz="1400" b="0" dirty="0"/>
              <a:t>Global Engagement</a:t>
            </a:r>
          </a:p>
          <a:p>
            <a:pPr marL="556895" lvl="1" indent="-213995"/>
            <a:r>
              <a:rPr lang="en-US" sz="1400" b="0" dirty="0"/>
              <a:t>Aligning Regular Conference, Merit Reviews and Promotion and Tenure Reviews</a:t>
            </a:r>
            <a:endParaRPr lang="en-US" sz="1400" dirty="0"/>
          </a:p>
          <a:p>
            <a:endParaRPr lang="en-US" dirty="0"/>
          </a:p>
        </p:txBody>
      </p:sp>
      <p:sp>
        <p:nvSpPr>
          <p:cNvPr id="3" name="Title 2">
            <a:extLst>
              <a:ext uri="{FF2B5EF4-FFF2-40B4-BE49-F238E27FC236}">
                <a16:creationId xmlns:a16="http://schemas.microsoft.com/office/drawing/2014/main" id="{98068FFF-62D9-48B5-7B2F-D86959571922}"/>
              </a:ext>
            </a:extLst>
          </p:cNvPr>
          <p:cNvSpPr>
            <a:spLocks noGrp="1"/>
          </p:cNvSpPr>
          <p:nvPr>
            <p:ph type="title"/>
          </p:nvPr>
        </p:nvSpPr>
        <p:spPr/>
        <p:txBody>
          <a:bodyPr lIns="0" tIns="45720" rIns="91440" bIns="45720" anchor="b"/>
          <a:lstStyle/>
          <a:p>
            <a:r>
              <a:rPr lang="en-US" dirty="0"/>
              <a:t>Edits in response to the Provost</a:t>
            </a:r>
          </a:p>
        </p:txBody>
      </p:sp>
    </p:spTree>
    <p:extLst>
      <p:ext uri="{BB962C8B-B14F-4D97-AF65-F5344CB8AC3E}">
        <p14:creationId xmlns:p14="http://schemas.microsoft.com/office/powerpoint/2010/main" val="308513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20DD9-F155-FACF-C66A-83E621C1EAC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0C31D8-A059-86A3-E524-023242AB82CF}"/>
              </a:ext>
            </a:extLst>
          </p:cNvPr>
          <p:cNvSpPr>
            <a:spLocks noGrp="1"/>
          </p:cNvSpPr>
          <p:nvPr>
            <p:ph type="body" sz="quarter" idx="11"/>
          </p:nvPr>
        </p:nvSpPr>
        <p:spPr>
          <a:xfrm>
            <a:off x="231132" y="1752600"/>
            <a:ext cx="8817617" cy="2561567"/>
          </a:xfrm>
        </p:spPr>
        <p:txBody>
          <a:bodyPr lIns="91440" tIns="45720" rIns="91440" bIns="45720" anchor="t"/>
          <a:lstStyle/>
          <a:p>
            <a:r>
              <a:rPr lang="en-US" sz="2000" dirty="0"/>
              <a:t>Open Science &amp; Open Scholarship</a:t>
            </a:r>
          </a:p>
          <a:p>
            <a:r>
              <a:rPr lang="en-US" sz="2000" dirty="0">
                <a:ea typeface="Open Sans"/>
              </a:rPr>
              <a:t>Entrepreneurship &amp; Innovation</a:t>
            </a:r>
          </a:p>
          <a:p>
            <a:pPr marL="556895" lvl="1" indent="-213995"/>
            <a:r>
              <a:rPr lang="en-US" sz="1400" b="0" dirty="0"/>
              <a:t>Edits to make sure these are mentioned</a:t>
            </a:r>
          </a:p>
          <a:p>
            <a:r>
              <a:rPr lang="en-US" sz="2000" dirty="0">
                <a:ea typeface="Open Sans"/>
              </a:rPr>
              <a:t>Teaching</a:t>
            </a:r>
          </a:p>
          <a:p>
            <a:pPr marL="556895" lvl="1" indent="-213995"/>
            <a:r>
              <a:rPr lang="en-US" sz="1400" b="0" dirty="0"/>
              <a:t>FC Subcommittee appointed to review and suggest edits</a:t>
            </a:r>
          </a:p>
          <a:p>
            <a:pPr marL="556895" lvl="1" indent="-213995"/>
            <a:r>
              <a:rPr lang="en-US" sz="1400" b="0" dirty="0"/>
              <a:t>Anne Lund [chair], Anjulie Ganti, Robin Mejia, Kate West, Eddie Kasner, Elizabeth Kirk, Stephanie Farquar [ex-officio, OD], Karen Levy [ex-officio, FC]</a:t>
            </a:r>
          </a:p>
        </p:txBody>
      </p:sp>
      <p:sp>
        <p:nvSpPr>
          <p:cNvPr id="3" name="Title 2">
            <a:extLst>
              <a:ext uri="{FF2B5EF4-FFF2-40B4-BE49-F238E27FC236}">
                <a16:creationId xmlns:a16="http://schemas.microsoft.com/office/drawing/2014/main" id="{AC1CC22E-C67B-82C3-6E9A-4BFDEF214652}"/>
              </a:ext>
            </a:extLst>
          </p:cNvPr>
          <p:cNvSpPr>
            <a:spLocks noGrp="1"/>
          </p:cNvSpPr>
          <p:nvPr>
            <p:ph type="title"/>
          </p:nvPr>
        </p:nvSpPr>
        <p:spPr/>
        <p:txBody>
          <a:bodyPr lIns="0" tIns="45720" rIns="91440" bIns="45720" anchor="b"/>
          <a:lstStyle/>
          <a:p>
            <a:r>
              <a:rPr lang="en-US" dirty="0"/>
              <a:t>Edits in response to the Provost</a:t>
            </a:r>
          </a:p>
        </p:txBody>
      </p:sp>
    </p:spTree>
    <p:extLst>
      <p:ext uri="{BB962C8B-B14F-4D97-AF65-F5344CB8AC3E}">
        <p14:creationId xmlns:p14="http://schemas.microsoft.com/office/powerpoint/2010/main" val="47818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F4402-510B-3B19-02CD-086386C577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06EF93-4CB2-1106-15E1-2DB71B6D663D}"/>
              </a:ext>
            </a:extLst>
          </p:cNvPr>
          <p:cNvSpPr>
            <a:spLocks noGrp="1"/>
          </p:cNvSpPr>
          <p:nvPr>
            <p:ph type="body" sz="quarter" idx="11"/>
          </p:nvPr>
        </p:nvSpPr>
        <p:spPr>
          <a:xfrm>
            <a:off x="231133" y="1654969"/>
            <a:ext cx="7969892" cy="3011623"/>
          </a:xfrm>
        </p:spPr>
        <p:txBody>
          <a:bodyPr lIns="91440" tIns="45720" rIns="91440" bIns="45720" anchor="t"/>
          <a:lstStyle/>
          <a:p>
            <a:r>
              <a:rPr lang="en-US" dirty="0"/>
              <a:t>Edits proposed by teaching subcommittee</a:t>
            </a:r>
          </a:p>
          <a:p>
            <a:pPr marL="556895" lvl="1" indent="-213995" fontAlgn="base"/>
            <a:r>
              <a:rPr lang="en-US" b="0" dirty="0"/>
              <a:t>Incorporating the core elements of effective teaching as defined in Section 24-32 of the </a:t>
            </a:r>
            <a:r>
              <a:rPr lang="en-US" b="0" u="sng" dirty="0">
                <a:hlinkClick r:id="rId2"/>
              </a:rPr>
              <a:t>UW Faculty Code</a:t>
            </a:r>
            <a:r>
              <a:rPr lang="en-US" b="0" dirty="0"/>
              <a:t> for all faculty tracks throughout the AAH </a:t>
            </a:r>
            <a:endParaRPr lang="en-US" b="0" dirty="0">
              <a:ea typeface="Open Sans"/>
            </a:endParaRPr>
          </a:p>
          <a:p>
            <a:pPr marL="556895" lvl="1" indent="-213995" fontAlgn="base"/>
            <a:r>
              <a:rPr lang="en-US" b="0" dirty="0"/>
              <a:t>Major revision to Section 6.8, Evaluation of Effectiveness in Teaching </a:t>
            </a:r>
            <a:endParaRPr lang="en-US" b="0" dirty="0">
              <a:ea typeface="Open Sans"/>
            </a:endParaRPr>
          </a:p>
          <a:p>
            <a:pPr marL="556895" lvl="1" indent="-213995" fontAlgn="base"/>
            <a:r>
              <a:rPr lang="en-US" b="0" dirty="0"/>
              <a:t>Many tables were revised to include the five elements of effective teaching</a:t>
            </a:r>
            <a:endParaRPr lang="en-US" dirty="0">
              <a:ea typeface="Open Sans"/>
            </a:endParaRPr>
          </a:p>
          <a:p>
            <a:pPr marL="0" indent="0">
              <a:buNone/>
            </a:pPr>
            <a:endParaRPr lang="en-US" dirty="0"/>
          </a:p>
          <a:p>
            <a:endParaRPr lang="en-US" dirty="0"/>
          </a:p>
        </p:txBody>
      </p:sp>
      <p:sp>
        <p:nvSpPr>
          <p:cNvPr id="3" name="Title 2">
            <a:extLst>
              <a:ext uri="{FF2B5EF4-FFF2-40B4-BE49-F238E27FC236}">
                <a16:creationId xmlns:a16="http://schemas.microsoft.com/office/drawing/2014/main" id="{9B2D6DF2-E169-AB70-F7F5-7C62A0C0F730}"/>
              </a:ext>
            </a:extLst>
          </p:cNvPr>
          <p:cNvSpPr>
            <a:spLocks noGrp="1"/>
          </p:cNvSpPr>
          <p:nvPr>
            <p:ph type="title"/>
          </p:nvPr>
        </p:nvSpPr>
        <p:spPr/>
        <p:txBody>
          <a:bodyPr lIns="0" tIns="45720" rIns="91440" bIns="45720" anchor="b"/>
          <a:lstStyle/>
          <a:p>
            <a:r>
              <a:rPr lang="en-US" dirty="0">
                <a:latin typeface="Encode Sans Normal Black"/>
              </a:rPr>
              <a:t>FC Teaching Subcommittee</a:t>
            </a:r>
            <a:endParaRPr lang="en-US" dirty="0"/>
          </a:p>
        </p:txBody>
      </p:sp>
    </p:spTree>
    <p:extLst>
      <p:ext uri="{BB962C8B-B14F-4D97-AF65-F5344CB8AC3E}">
        <p14:creationId xmlns:p14="http://schemas.microsoft.com/office/powerpoint/2010/main" val="3779135780"/>
      </p:ext>
    </p:extLst>
  </p:cSld>
  <p:clrMapOvr>
    <a:masterClrMapping/>
  </p:clrMapOvr>
</p:sld>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Custom 1">
      <a:majorFont>
        <a:latin typeface="Encode Sans Normal Black"/>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OHS Master Slides Test 09-20-2019" id="{C747DF54-2FFE-6D47-A32D-0DBCB9B9F7EC}" vid="{20F59A18-4DFE-6748-925C-9C053233FCF9}"/>
    </a:ext>
  </a:extLst>
</a:theme>
</file>

<file path=ppt/theme/theme2.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OHS Master Slides Test 09-20-2019" id="{C747DF54-2FFE-6D47-A32D-0DBCB9B9F7EC}" vid="{C8D0E229-9C7B-8042-9E8C-AA9A5B133625}"/>
    </a:ext>
  </a:extLst>
</a:theme>
</file>

<file path=ppt/theme/theme3.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OHS Master Slides Test 09-20-2019" id="{C747DF54-2FFE-6D47-A32D-0DBCB9B9F7EC}" vid="{C5067F69-F29A-2243-AA9F-54CFEDD73C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7590</TotalTime>
  <Words>770</Words>
  <Application>Microsoft Office PowerPoint</Application>
  <PresentationFormat>On-screen Show (16:9)</PresentationFormat>
  <Paragraphs>74</Paragraphs>
  <Slides>12</Slides>
  <Notes>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Custom Design</vt:lpstr>
      <vt:lpstr>2_Custom Design</vt:lpstr>
      <vt:lpstr>1_Custom Design</vt:lpstr>
      <vt:lpstr>Academic Affairs Handbook Revisions</vt:lpstr>
      <vt:lpstr>Overview</vt:lpstr>
      <vt:lpstr>AAH Overview</vt:lpstr>
      <vt:lpstr>AAH Overview</vt:lpstr>
      <vt:lpstr>December 2025 </vt:lpstr>
      <vt:lpstr>Spring 2026</vt:lpstr>
      <vt:lpstr>Edits in response to the Provost</vt:lpstr>
      <vt:lpstr>Edits in response to the Provost</vt:lpstr>
      <vt:lpstr>FC Teaching Subcommittee</vt:lpstr>
      <vt:lpstr>Five Elements of Effective Teaching</vt:lpstr>
      <vt:lpstr>Timeline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DEOHS Master Slides</dc:title>
  <dc:creator>Karen Levy</dc:creator>
  <cp:lastModifiedBy>Rachel L. Winer</cp:lastModifiedBy>
  <cp:revision>63</cp:revision>
  <dcterms:created xsi:type="dcterms:W3CDTF">2020-10-23T17:49:15Z</dcterms:created>
  <dcterms:modified xsi:type="dcterms:W3CDTF">2026-06-12T23:42:01Z</dcterms:modified>
</cp:coreProperties>
</file>